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4"/>
  </p:notesMasterIdLst>
  <p:handoutMasterIdLst>
    <p:handoutMasterId r:id="rId85"/>
  </p:handoutMasterIdLst>
  <p:sldIdLst>
    <p:sldId id="260" r:id="rId2"/>
    <p:sldId id="398" r:id="rId3"/>
    <p:sldId id="421" r:id="rId4"/>
    <p:sldId id="288" r:id="rId5"/>
    <p:sldId id="374" r:id="rId6"/>
    <p:sldId id="370" r:id="rId7"/>
    <p:sldId id="337" r:id="rId8"/>
    <p:sldId id="371" r:id="rId9"/>
    <p:sldId id="456" r:id="rId10"/>
    <p:sldId id="470" r:id="rId11"/>
    <p:sldId id="457" r:id="rId12"/>
    <p:sldId id="458" r:id="rId13"/>
    <p:sldId id="459" r:id="rId14"/>
    <p:sldId id="460" r:id="rId15"/>
    <p:sldId id="461" r:id="rId16"/>
    <p:sldId id="379" r:id="rId17"/>
    <p:sldId id="472" r:id="rId18"/>
    <p:sldId id="410" r:id="rId19"/>
    <p:sldId id="411" r:id="rId20"/>
    <p:sldId id="382" r:id="rId21"/>
    <p:sldId id="344" r:id="rId22"/>
    <p:sldId id="462" r:id="rId23"/>
    <p:sldId id="391" r:id="rId24"/>
    <p:sldId id="392" r:id="rId25"/>
    <p:sldId id="393" r:id="rId26"/>
    <p:sldId id="394" r:id="rId27"/>
    <p:sldId id="395" r:id="rId28"/>
    <p:sldId id="399" r:id="rId29"/>
    <p:sldId id="416" r:id="rId30"/>
    <p:sldId id="463" r:id="rId31"/>
    <p:sldId id="401" r:id="rId32"/>
    <p:sldId id="417" r:id="rId33"/>
    <p:sldId id="464" r:id="rId34"/>
    <p:sldId id="405" r:id="rId35"/>
    <p:sldId id="413" r:id="rId36"/>
    <p:sldId id="465" r:id="rId37"/>
    <p:sldId id="414" r:id="rId38"/>
    <p:sldId id="350" r:id="rId39"/>
    <p:sldId id="418" r:id="rId40"/>
    <p:sldId id="419" r:id="rId41"/>
    <p:sldId id="466" r:id="rId42"/>
    <p:sldId id="422" r:id="rId43"/>
    <p:sldId id="420" r:id="rId44"/>
    <p:sldId id="467" r:id="rId45"/>
    <p:sldId id="423" r:id="rId46"/>
    <p:sldId id="468" r:id="rId47"/>
    <p:sldId id="424" r:id="rId48"/>
    <p:sldId id="425" r:id="rId49"/>
    <p:sldId id="427" r:id="rId50"/>
    <p:sldId id="432" r:id="rId51"/>
    <p:sldId id="434" r:id="rId52"/>
    <p:sldId id="431" r:id="rId53"/>
    <p:sldId id="471" r:id="rId54"/>
    <p:sldId id="433" r:id="rId55"/>
    <p:sldId id="355" r:id="rId56"/>
    <p:sldId id="430" r:id="rId57"/>
    <p:sldId id="429" r:id="rId58"/>
    <p:sldId id="439" r:id="rId59"/>
    <p:sldId id="437" r:id="rId60"/>
    <p:sldId id="357" r:id="rId61"/>
    <p:sldId id="358" r:id="rId62"/>
    <p:sldId id="332" r:id="rId63"/>
    <p:sldId id="440" r:id="rId64"/>
    <p:sldId id="349" r:id="rId65"/>
    <p:sldId id="441" r:id="rId66"/>
    <p:sldId id="361" r:id="rId67"/>
    <p:sldId id="442" r:id="rId68"/>
    <p:sldId id="443" r:id="rId69"/>
    <p:sldId id="445" r:id="rId70"/>
    <p:sldId id="444" r:id="rId71"/>
    <p:sldId id="446" r:id="rId72"/>
    <p:sldId id="448" r:id="rId73"/>
    <p:sldId id="449" r:id="rId74"/>
    <p:sldId id="450" r:id="rId75"/>
    <p:sldId id="451" r:id="rId76"/>
    <p:sldId id="367" r:id="rId77"/>
    <p:sldId id="368" r:id="rId78"/>
    <p:sldId id="452" r:id="rId79"/>
    <p:sldId id="454" r:id="rId80"/>
    <p:sldId id="369" r:id="rId81"/>
    <p:sldId id="282" r:id="rId82"/>
    <p:sldId id="280" r:id="rId8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FFFFFF"/>
    <a:srgbClr val="F6E979"/>
    <a:srgbClr val="FFFAD4"/>
    <a:srgbClr val="92B3AD"/>
    <a:srgbClr val="12857E"/>
    <a:srgbClr val="000000"/>
    <a:srgbClr val="993300"/>
    <a:srgbClr val="CC3300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9" autoAdjust="0"/>
    <p:restoredTop sz="81481" autoAdjust="0"/>
  </p:normalViewPr>
  <p:slideViewPr>
    <p:cSldViewPr snapToGrid="0">
      <p:cViewPr varScale="1">
        <p:scale>
          <a:sx n="65" d="100"/>
          <a:sy n="65" d="100"/>
        </p:scale>
        <p:origin x="19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33" d="100"/>
          <a:sy n="33" d="100"/>
        </p:scale>
        <p:origin x="3114" y="10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microsoft.com/office/2016/11/relationships/changesInfo" Target="changesInfos/changesInfo1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ruel Tao" userId="5ea5c98d59b44d4b" providerId="LiveId" clId="{9A5E5C7A-6EBB-44F4-A120-B34C9C4D5C29}"/>
    <pc:docChg chg="custSel modSld">
      <pc:chgData name="Scruel Tao" userId="5ea5c98d59b44d4b" providerId="LiveId" clId="{9A5E5C7A-6EBB-44F4-A120-B34C9C4D5C29}" dt="2023-12-13T04:27:28.787" v="1173" actId="20577"/>
      <pc:docMkLst>
        <pc:docMk/>
      </pc:docMkLst>
      <pc:sldChg chg="modSp mod modAnim">
        <pc:chgData name="Scruel Tao" userId="5ea5c98d59b44d4b" providerId="LiveId" clId="{9A5E5C7A-6EBB-44F4-A120-B34C9C4D5C29}" dt="2023-12-13T04:27:28.787" v="1173" actId="20577"/>
        <pc:sldMkLst>
          <pc:docMk/>
          <pc:sldMk cId="3745708182" sldId="280"/>
        </pc:sldMkLst>
        <pc:spChg chg="mod">
          <ac:chgData name="Scruel Tao" userId="5ea5c98d59b44d4b" providerId="LiveId" clId="{9A5E5C7A-6EBB-44F4-A120-B34C9C4D5C29}" dt="2023-12-13T04:27:28.787" v="1173" actId="20577"/>
          <ac:spMkLst>
            <pc:docMk/>
            <pc:sldMk cId="3745708182" sldId="280"/>
            <ac:spMk id="3" creationId="{9E0BA8B8-92DA-1AC9-79B9-A552D184BB54}"/>
          </ac:spMkLst>
        </pc:spChg>
      </pc:sldChg>
      <pc:sldChg chg="modNotesTx">
        <pc:chgData name="Scruel Tao" userId="5ea5c98d59b44d4b" providerId="LiveId" clId="{9A5E5C7A-6EBB-44F4-A120-B34C9C4D5C29}" dt="2023-12-13T03:50:23.284" v="330" actId="20577"/>
        <pc:sldMkLst>
          <pc:docMk/>
          <pc:sldMk cId="2801232776" sldId="350"/>
        </pc:sldMkLst>
      </pc:sldChg>
      <pc:sldChg chg="modNotesTx">
        <pc:chgData name="Scruel Tao" userId="5ea5c98d59b44d4b" providerId="LiveId" clId="{9A5E5C7A-6EBB-44F4-A120-B34C9C4D5C29}" dt="2023-12-13T03:48:45.812" v="267" actId="20577"/>
        <pc:sldMkLst>
          <pc:docMk/>
          <pc:sldMk cId="3225514467" sldId="370"/>
        </pc:sldMkLst>
      </pc:sldChg>
      <pc:sldChg chg="modNotesTx">
        <pc:chgData name="Scruel Tao" userId="5ea5c98d59b44d4b" providerId="LiveId" clId="{9A5E5C7A-6EBB-44F4-A120-B34C9C4D5C29}" dt="2023-12-13T03:54:29.128" v="511" actId="20577"/>
        <pc:sldMkLst>
          <pc:docMk/>
          <pc:sldMk cId="1791728222" sldId="418"/>
        </pc:sldMkLst>
      </pc:sldChg>
      <pc:sldChg chg="modNotesTx">
        <pc:chgData name="Scruel Tao" userId="5ea5c98d59b44d4b" providerId="LiveId" clId="{9A5E5C7A-6EBB-44F4-A120-B34C9C4D5C29}" dt="2023-12-13T04:18:31.322" v="841" actId="20577"/>
        <pc:sldMkLst>
          <pc:docMk/>
          <pc:sldMk cId="1766744484" sldId="425"/>
        </pc:sldMkLst>
      </pc:sldChg>
    </pc:docChg>
  </pc:docChgLst>
  <pc:docChgLst>
    <pc:chgData name="Scruel Tao" userId="5ea5c98d59b44d4b" providerId="LiveId" clId="{6DA2C612-36CE-4B27-BDB6-801CC9EC7B66}"/>
    <pc:docChg chg="undo custSel addSld modSld">
      <pc:chgData name="Scruel Tao" userId="5ea5c98d59b44d4b" providerId="LiveId" clId="{6DA2C612-36CE-4B27-BDB6-801CC9EC7B66}" dt="2023-12-10T15:58:22.061" v="2337" actId="113"/>
      <pc:docMkLst>
        <pc:docMk/>
      </pc:docMkLst>
      <pc:sldChg chg="addSp delSp modSp mod delAnim modAnim">
        <pc:chgData name="Scruel Tao" userId="5ea5c98d59b44d4b" providerId="LiveId" clId="{6DA2C612-36CE-4B27-BDB6-801CC9EC7B66}" dt="2023-12-03T15:24:03.434" v="1950" actId="1076"/>
        <pc:sldMkLst>
          <pc:docMk/>
          <pc:sldMk cId="1998361352" sldId="332"/>
        </pc:sldMkLst>
        <pc:spChg chg="mod">
          <ac:chgData name="Scruel Tao" userId="5ea5c98d59b44d4b" providerId="LiveId" clId="{6DA2C612-36CE-4B27-BDB6-801CC9EC7B66}" dt="2023-12-03T15:22:17.616" v="1940" actId="20577"/>
          <ac:spMkLst>
            <pc:docMk/>
            <pc:sldMk cId="1998361352" sldId="332"/>
            <ac:spMk id="3" creationId="{0E2FC508-1AFD-A957-52F2-FA1DEF2A9D27}"/>
          </ac:spMkLst>
        </pc:spChg>
        <pc:picChg chg="add del">
          <ac:chgData name="Scruel Tao" userId="5ea5c98d59b44d4b" providerId="LiveId" clId="{6DA2C612-36CE-4B27-BDB6-801CC9EC7B66}" dt="2023-12-03T15:23:34.864" v="1943" actId="22"/>
          <ac:picMkLst>
            <pc:docMk/>
            <pc:sldMk cId="1998361352" sldId="332"/>
            <ac:picMk id="5" creationId="{D37F4546-4308-7623-E364-6ED43D04E4D0}"/>
          </ac:picMkLst>
        </pc:picChg>
        <pc:picChg chg="add del mod">
          <ac:chgData name="Scruel Tao" userId="5ea5c98d59b44d4b" providerId="LiveId" clId="{6DA2C612-36CE-4B27-BDB6-801CC9EC7B66}" dt="2023-12-03T15:23:51.118" v="1947" actId="21"/>
          <ac:picMkLst>
            <pc:docMk/>
            <pc:sldMk cId="1998361352" sldId="332"/>
            <ac:picMk id="7" creationId="{22736847-979C-9DB8-549D-532ED025A795}"/>
          </ac:picMkLst>
        </pc:picChg>
        <pc:picChg chg="add mod">
          <ac:chgData name="Scruel Tao" userId="5ea5c98d59b44d4b" providerId="LiveId" clId="{6DA2C612-36CE-4B27-BDB6-801CC9EC7B66}" dt="2023-12-03T15:24:03.434" v="1950" actId="1076"/>
          <ac:picMkLst>
            <pc:docMk/>
            <pc:sldMk cId="1998361352" sldId="332"/>
            <ac:picMk id="9" creationId="{64E155EE-0135-4B23-5D68-AB2EE3EE44D0}"/>
          </ac:picMkLst>
        </pc:picChg>
        <pc:picChg chg="del">
          <ac:chgData name="Scruel Tao" userId="5ea5c98d59b44d4b" providerId="LiveId" clId="{6DA2C612-36CE-4B27-BDB6-801CC9EC7B66}" dt="2023-12-03T15:23:32.677" v="1941" actId="478"/>
          <ac:picMkLst>
            <pc:docMk/>
            <pc:sldMk cId="1998361352" sldId="332"/>
            <ac:picMk id="10" creationId="{2E3E3CC4-4508-3EDF-EC67-C64A5ACCB2C5}"/>
          </ac:picMkLst>
        </pc:picChg>
      </pc:sldChg>
      <pc:sldChg chg="modSp mod">
        <pc:chgData name="Scruel Tao" userId="5ea5c98d59b44d4b" providerId="LiveId" clId="{6DA2C612-36CE-4B27-BDB6-801CC9EC7B66}" dt="2023-12-03T14:44:15.432" v="1380" actId="20577"/>
        <pc:sldMkLst>
          <pc:docMk/>
          <pc:sldMk cId="2801232776" sldId="350"/>
        </pc:sldMkLst>
        <pc:spChg chg="mod">
          <ac:chgData name="Scruel Tao" userId="5ea5c98d59b44d4b" providerId="LiveId" clId="{6DA2C612-36CE-4B27-BDB6-801CC9EC7B66}" dt="2023-12-03T14:44:15.432" v="1380" actId="20577"/>
          <ac:spMkLst>
            <pc:docMk/>
            <pc:sldMk cId="2801232776" sldId="350"/>
            <ac:spMk id="3" creationId="{0E2FC508-1AFD-A957-52F2-FA1DEF2A9D27}"/>
          </ac:spMkLst>
        </pc:spChg>
      </pc:sldChg>
      <pc:sldChg chg="modSp mod modNotesTx">
        <pc:chgData name="Scruel Tao" userId="5ea5c98d59b44d4b" providerId="LiveId" clId="{6DA2C612-36CE-4B27-BDB6-801CC9EC7B66}" dt="2023-12-10T15:56:00.838" v="2287" actId="20577"/>
        <pc:sldMkLst>
          <pc:docMk/>
          <pc:sldMk cId="1204195311" sldId="357"/>
        </pc:sldMkLst>
        <pc:spChg chg="mod">
          <ac:chgData name="Scruel Tao" userId="5ea5c98d59b44d4b" providerId="LiveId" clId="{6DA2C612-36CE-4B27-BDB6-801CC9EC7B66}" dt="2023-12-10T15:55:43.490" v="2271" actId="20577"/>
          <ac:spMkLst>
            <pc:docMk/>
            <pc:sldMk cId="1204195311" sldId="357"/>
            <ac:spMk id="3" creationId="{0E2FC508-1AFD-A957-52F2-FA1DEF2A9D27}"/>
          </ac:spMkLst>
        </pc:spChg>
      </pc:sldChg>
      <pc:sldChg chg="modSp mod modAnim">
        <pc:chgData name="Scruel Tao" userId="5ea5c98d59b44d4b" providerId="LiveId" clId="{6DA2C612-36CE-4B27-BDB6-801CC9EC7B66}" dt="2023-12-10T15:56:08.706" v="2288" actId="207"/>
        <pc:sldMkLst>
          <pc:docMk/>
          <pc:sldMk cId="2960460936" sldId="358"/>
        </pc:sldMkLst>
        <pc:spChg chg="mod">
          <ac:chgData name="Scruel Tao" userId="5ea5c98d59b44d4b" providerId="LiveId" clId="{6DA2C612-36CE-4B27-BDB6-801CC9EC7B66}" dt="2023-12-10T15:56:08.706" v="2288" actId="207"/>
          <ac:spMkLst>
            <pc:docMk/>
            <pc:sldMk cId="2960460936" sldId="358"/>
            <ac:spMk id="3" creationId="{0E2FC508-1AFD-A957-52F2-FA1DEF2A9D27}"/>
          </ac:spMkLst>
        </pc:spChg>
      </pc:sldChg>
      <pc:sldChg chg="modAnim modNotesTx">
        <pc:chgData name="Scruel Tao" userId="5ea5c98d59b44d4b" providerId="LiveId" clId="{6DA2C612-36CE-4B27-BDB6-801CC9EC7B66}" dt="2023-12-03T15:15:46.535" v="1692"/>
        <pc:sldMkLst>
          <pc:docMk/>
          <pc:sldMk cId="2712673851" sldId="361"/>
        </pc:sldMkLst>
      </pc:sldChg>
      <pc:sldChg chg="modSp">
        <pc:chgData name="Scruel Tao" userId="5ea5c98d59b44d4b" providerId="LiveId" clId="{6DA2C612-36CE-4B27-BDB6-801CC9EC7B66}" dt="2023-12-10T15:57:34.341" v="2328" actId="20577"/>
        <pc:sldMkLst>
          <pc:docMk/>
          <pc:sldMk cId="2329652282" sldId="367"/>
        </pc:sldMkLst>
        <pc:spChg chg="mod">
          <ac:chgData name="Scruel Tao" userId="5ea5c98d59b44d4b" providerId="LiveId" clId="{6DA2C612-36CE-4B27-BDB6-801CC9EC7B66}" dt="2023-12-10T15:57:34.341" v="2328" actId="20577"/>
          <ac:spMkLst>
            <pc:docMk/>
            <pc:sldMk cId="2329652282" sldId="367"/>
            <ac:spMk id="3" creationId="{0E2FC508-1AFD-A957-52F2-FA1DEF2A9D27}"/>
          </ac:spMkLst>
        </pc:spChg>
      </pc:sldChg>
      <pc:sldChg chg="modSp mod">
        <pc:chgData name="Scruel Tao" userId="5ea5c98d59b44d4b" providerId="LiveId" clId="{6DA2C612-36CE-4B27-BDB6-801CC9EC7B66}" dt="2023-12-10T15:57:46.737" v="2329"/>
        <pc:sldMkLst>
          <pc:docMk/>
          <pc:sldMk cId="2023641855" sldId="368"/>
        </pc:sldMkLst>
        <pc:spChg chg="mod">
          <ac:chgData name="Scruel Tao" userId="5ea5c98d59b44d4b" providerId="LiveId" clId="{6DA2C612-36CE-4B27-BDB6-801CC9EC7B66}" dt="2023-12-10T15:57:46.737" v="2329"/>
          <ac:spMkLst>
            <pc:docMk/>
            <pc:sldMk cId="2023641855" sldId="368"/>
            <ac:spMk id="3" creationId="{0E2FC508-1AFD-A957-52F2-FA1DEF2A9D27}"/>
          </ac:spMkLst>
        </pc:spChg>
      </pc:sldChg>
      <pc:sldChg chg="modSp modNotesTx">
        <pc:chgData name="Scruel Tao" userId="5ea5c98d59b44d4b" providerId="LiveId" clId="{6DA2C612-36CE-4B27-BDB6-801CC9EC7B66}" dt="2023-12-10T15:58:22.061" v="2337" actId="113"/>
        <pc:sldMkLst>
          <pc:docMk/>
          <pc:sldMk cId="2414561445" sldId="369"/>
        </pc:sldMkLst>
        <pc:spChg chg="mod">
          <ac:chgData name="Scruel Tao" userId="5ea5c98d59b44d4b" providerId="LiveId" clId="{6DA2C612-36CE-4B27-BDB6-801CC9EC7B66}" dt="2023-12-10T15:58:22.061" v="2337" actId="113"/>
          <ac:spMkLst>
            <pc:docMk/>
            <pc:sldMk cId="2414561445" sldId="369"/>
            <ac:spMk id="3" creationId="{0E2FC508-1AFD-A957-52F2-FA1DEF2A9D27}"/>
          </ac:spMkLst>
        </pc:spChg>
      </pc:sldChg>
      <pc:sldChg chg="modSp mod">
        <pc:chgData name="Scruel Tao" userId="5ea5c98d59b44d4b" providerId="LiveId" clId="{6DA2C612-36CE-4B27-BDB6-801CC9EC7B66}" dt="2023-12-02T08:54:13.010" v="11" actId="207"/>
        <pc:sldMkLst>
          <pc:docMk/>
          <pc:sldMk cId="3225514467" sldId="370"/>
        </pc:sldMkLst>
        <pc:spChg chg="mod">
          <ac:chgData name="Scruel Tao" userId="5ea5c98d59b44d4b" providerId="LiveId" clId="{6DA2C612-36CE-4B27-BDB6-801CC9EC7B66}" dt="2023-12-02T08:54:13.010" v="11" actId="207"/>
          <ac:spMkLst>
            <pc:docMk/>
            <pc:sldMk cId="3225514467" sldId="370"/>
            <ac:spMk id="3" creationId="{0E2FC508-1AFD-A957-52F2-FA1DEF2A9D27}"/>
          </ac:spMkLst>
        </pc:spChg>
      </pc:sldChg>
      <pc:sldChg chg="modTransition modNotesTx">
        <pc:chgData name="Scruel Tao" userId="5ea5c98d59b44d4b" providerId="LiveId" clId="{6DA2C612-36CE-4B27-BDB6-801CC9EC7B66}" dt="2023-12-03T15:29:13.685" v="2183"/>
        <pc:sldMkLst>
          <pc:docMk/>
          <pc:sldMk cId="1993481392" sldId="371"/>
        </pc:sldMkLst>
      </pc:sldChg>
      <pc:sldChg chg="modSp mod">
        <pc:chgData name="Scruel Tao" userId="5ea5c98d59b44d4b" providerId="LiveId" clId="{6DA2C612-36CE-4B27-BDB6-801CC9EC7B66}" dt="2023-12-10T15:54:09.177" v="2247" actId="403"/>
        <pc:sldMkLst>
          <pc:docMk/>
          <pc:sldMk cId="2590956998" sldId="379"/>
        </pc:sldMkLst>
        <pc:spChg chg="mod">
          <ac:chgData name="Scruel Tao" userId="5ea5c98d59b44d4b" providerId="LiveId" clId="{6DA2C612-36CE-4B27-BDB6-801CC9EC7B66}" dt="2023-12-03T14:39:10.547" v="1307" actId="1035"/>
          <ac:spMkLst>
            <pc:docMk/>
            <pc:sldMk cId="2590956998" sldId="379"/>
            <ac:spMk id="4" creationId="{E682DF5C-E0E7-345D-5094-6247C571088F}"/>
          </ac:spMkLst>
        </pc:spChg>
        <pc:spChg chg="mod">
          <ac:chgData name="Scruel Tao" userId="5ea5c98d59b44d4b" providerId="LiveId" clId="{6DA2C612-36CE-4B27-BDB6-801CC9EC7B66}" dt="2023-12-03T14:39:14.618" v="1308" actId="1076"/>
          <ac:spMkLst>
            <pc:docMk/>
            <pc:sldMk cId="2590956998" sldId="379"/>
            <ac:spMk id="6" creationId="{F1CB12D2-3017-0E07-5CE6-F09703F895E1}"/>
          </ac:spMkLst>
        </pc:spChg>
        <pc:spChg chg="mod">
          <ac:chgData name="Scruel Tao" userId="5ea5c98d59b44d4b" providerId="LiveId" clId="{6DA2C612-36CE-4B27-BDB6-801CC9EC7B66}" dt="2023-12-10T15:54:09.177" v="2247" actId="403"/>
          <ac:spMkLst>
            <pc:docMk/>
            <pc:sldMk cId="2590956998" sldId="379"/>
            <ac:spMk id="7" creationId="{0D2CA430-EF31-12DC-ACF2-5FE06D30125E}"/>
          </ac:spMkLst>
        </pc:spChg>
      </pc:sldChg>
      <pc:sldChg chg="modAnim">
        <pc:chgData name="Scruel Tao" userId="5ea5c98d59b44d4b" providerId="LiveId" clId="{6DA2C612-36CE-4B27-BDB6-801CC9EC7B66}" dt="2023-12-03T14:36:18.106" v="1277"/>
        <pc:sldMkLst>
          <pc:docMk/>
          <pc:sldMk cId="2396616099" sldId="392"/>
        </pc:sldMkLst>
      </pc:sldChg>
      <pc:sldChg chg="modTransition">
        <pc:chgData name="Scruel Tao" userId="5ea5c98d59b44d4b" providerId="LiveId" clId="{6DA2C612-36CE-4B27-BDB6-801CC9EC7B66}" dt="2023-12-03T15:28:53.817" v="2176"/>
        <pc:sldMkLst>
          <pc:docMk/>
          <pc:sldMk cId="173968474" sldId="393"/>
        </pc:sldMkLst>
      </pc:sldChg>
      <pc:sldChg chg="modSp">
        <pc:chgData name="Scruel Tao" userId="5ea5c98d59b44d4b" providerId="LiveId" clId="{6DA2C612-36CE-4B27-BDB6-801CC9EC7B66}" dt="2023-12-03T14:36:53.928" v="1287" actId="20577"/>
        <pc:sldMkLst>
          <pc:docMk/>
          <pc:sldMk cId="2421263859" sldId="394"/>
        </pc:sldMkLst>
        <pc:spChg chg="mod">
          <ac:chgData name="Scruel Tao" userId="5ea5c98d59b44d4b" providerId="LiveId" clId="{6DA2C612-36CE-4B27-BDB6-801CC9EC7B66}" dt="2023-12-03T14:36:53.928" v="1287" actId="20577"/>
          <ac:spMkLst>
            <pc:docMk/>
            <pc:sldMk cId="2421263859" sldId="394"/>
            <ac:spMk id="5" creationId="{F073467D-225B-AE8B-37FB-2C2581EA6DC0}"/>
          </ac:spMkLst>
        </pc:spChg>
      </pc:sldChg>
      <pc:sldChg chg="modAnim">
        <pc:chgData name="Scruel Tao" userId="5ea5c98d59b44d4b" providerId="LiveId" clId="{6DA2C612-36CE-4B27-BDB6-801CC9EC7B66}" dt="2023-12-03T14:37:48.643" v="1293"/>
        <pc:sldMkLst>
          <pc:docMk/>
          <pc:sldMk cId="1736491660" sldId="395"/>
        </pc:sldMkLst>
      </pc:sldChg>
      <pc:sldChg chg="modAnim">
        <pc:chgData name="Scruel Tao" userId="5ea5c98d59b44d4b" providerId="LiveId" clId="{6DA2C612-36CE-4B27-BDB6-801CC9EC7B66}" dt="2023-12-03T14:41:46.437" v="1320"/>
        <pc:sldMkLst>
          <pc:docMk/>
          <pc:sldMk cId="1904043404" sldId="399"/>
        </pc:sldMkLst>
      </pc:sldChg>
      <pc:sldChg chg="modAnim">
        <pc:chgData name="Scruel Tao" userId="5ea5c98d59b44d4b" providerId="LiveId" clId="{6DA2C612-36CE-4B27-BDB6-801CC9EC7B66}" dt="2023-12-03T14:41:59.025" v="1321"/>
        <pc:sldMkLst>
          <pc:docMk/>
          <pc:sldMk cId="4294377887" sldId="401"/>
        </pc:sldMkLst>
      </pc:sldChg>
      <pc:sldChg chg="modSp mod modTransition">
        <pc:chgData name="Scruel Tao" userId="5ea5c98d59b44d4b" providerId="LiveId" clId="{6DA2C612-36CE-4B27-BDB6-801CC9EC7B66}" dt="2023-12-03T14:39:59.845" v="1314" actId="1076"/>
        <pc:sldMkLst>
          <pc:docMk/>
          <pc:sldMk cId="3366509336" sldId="410"/>
        </pc:sldMkLst>
        <pc:spChg chg="mod">
          <ac:chgData name="Scruel Tao" userId="5ea5c98d59b44d4b" providerId="LiveId" clId="{6DA2C612-36CE-4B27-BDB6-801CC9EC7B66}" dt="2023-12-03T14:35:16.720" v="1247" actId="1035"/>
          <ac:spMkLst>
            <pc:docMk/>
            <pc:sldMk cId="3366509336" sldId="410"/>
            <ac:spMk id="4" creationId="{4C9005CB-9693-1C5D-3052-F11A93E323A5}"/>
          </ac:spMkLst>
        </pc:spChg>
        <pc:spChg chg="mod">
          <ac:chgData name="Scruel Tao" userId="5ea5c98d59b44d4b" providerId="LiveId" clId="{6DA2C612-36CE-4B27-BDB6-801CC9EC7B66}" dt="2023-12-03T14:39:59.845" v="1314" actId="1076"/>
          <ac:spMkLst>
            <pc:docMk/>
            <pc:sldMk cId="3366509336" sldId="410"/>
            <ac:spMk id="7" creationId="{0D2CA430-EF31-12DC-ACF2-5FE06D30125E}"/>
          </ac:spMkLst>
        </pc:spChg>
        <pc:spChg chg="mod">
          <ac:chgData name="Scruel Tao" userId="5ea5c98d59b44d4b" providerId="LiveId" clId="{6DA2C612-36CE-4B27-BDB6-801CC9EC7B66}" dt="2023-12-03T14:35:23.719" v="1254" actId="1035"/>
          <ac:spMkLst>
            <pc:docMk/>
            <pc:sldMk cId="3366509336" sldId="410"/>
            <ac:spMk id="8" creationId="{3C725A72-5E19-F58E-6A8A-D77A317A15AF}"/>
          </ac:spMkLst>
        </pc:spChg>
      </pc:sldChg>
      <pc:sldChg chg="modSp mod modTransition">
        <pc:chgData name="Scruel Tao" userId="5ea5c98d59b44d4b" providerId="LiveId" clId="{6DA2C612-36CE-4B27-BDB6-801CC9EC7B66}" dt="2023-12-03T14:40:31.608" v="1318" actId="207"/>
        <pc:sldMkLst>
          <pc:docMk/>
          <pc:sldMk cId="2658510457" sldId="411"/>
        </pc:sldMkLst>
        <pc:spChg chg="mod">
          <ac:chgData name="Scruel Tao" userId="5ea5c98d59b44d4b" providerId="LiveId" clId="{6DA2C612-36CE-4B27-BDB6-801CC9EC7B66}" dt="2023-12-03T14:35:28.510" v="1257" actId="1035"/>
          <ac:spMkLst>
            <pc:docMk/>
            <pc:sldMk cId="2658510457" sldId="411"/>
            <ac:spMk id="4" creationId="{95A92D0C-AC12-6990-C1E6-7FB65CFFF703}"/>
          </ac:spMkLst>
        </pc:spChg>
        <pc:spChg chg="mod">
          <ac:chgData name="Scruel Tao" userId="5ea5c98d59b44d4b" providerId="LiveId" clId="{6DA2C612-36CE-4B27-BDB6-801CC9EC7B66}" dt="2023-12-03T14:40:31.608" v="1318" actId="207"/>
          <ac:spMkLst>
            <pc:docMk/>
            <pc:sldMk cId="2658510457" sldId="411"/>
            <ac:spMk id="6" creationId="{3CF8B244-0465-98FA-67B0-35486CA50CAD}"/>
          </ac:spMkLst>
        </pc:spChg>
        <pc:spChg chg="mod">
          <ac:chgData name="Scruel Tao" userId="5ea5c98d59b44d4b" providerId="LiveId" clId="{6DA2C612-36CE-4B27-BDB6-801CC9EC7B66}" dt="2023-12-03T14:39:55.595" v="1313" actId="1076"/>
          <ac:spMkLst>
            <pc:docMk/>
            <pc:sldMk cId="2658510457" sldId="411"/>
            <ac:spMk id="7" creationId="{0D2CA430-EF31-12DC-ACF2-5FE06D30125E}"/>
          </ac:spMkLst>
        </pc:spChg>
      </pc:sldChg>
      <pc:sldChg chg="modSp mod modAnim">
        <pc:chgData name="Scruel Tao" userId="5ea5c98d59b44d4b" providerId="LiveId" clId="{6DA2C612-36CE-4B27-BDB6-801CC9EC7B66}" dt="2023-12-03T14:43:39.874" v="1351" actId="2710"/>
        <pc:sldMkLst>
          <pc:docMk/>
          <pc:sldMk cId="3792764888" sldId="414"/>
        </pc:sldMkLst>
        <pc:spChg chg="mod">
          <ac:chgData name="Scruel Tao" userId="5ea5c98d59b44d4b" providerId="LiveId" clId="{6DA2C612-36CE-4B27-BDB6-801CC9EC7B66}" dt="2023-12-03T14:42:56.522" v="1343" actId="1076"/>
          <ac:spMkLst>
            <pc:docMk/>
            <pc:sldMk cId="3792764888" sldId="414"/>
            <ac:spMk id="3" creationId="{9B99E8B3-B6D4-2182-99F1-DCED59B2CDD5}"/>
          </ac:spMkLst>
        </pc:spChg>
        <pc:spChg chg="mod">
          <ac:chgData name="Scruel Tao" userId="5ea5c98d59b44d4b" providerId="LiveId" clId="{6DA2C612-36CE-4B27-BDB6-801CC9EC7B66}" dt="2023-12-03T14:43:39.874" v="1351" actId="2710"/>
          <ac:spMkLst>
            <pc:docMk/>
            <pc:sldMk cId="3792764888" sldId="414"/>
            <ac:spMk id="5" creationId="{F073467D-225B-AE8B-37FB-2C2581EA6DC0}"/>
          </ac:spMkLst>
        </pc:spChg>
      </pc:sldChg>
      <pc:sldChg chg="modTransition">
        <pc:chgData name="Scruel Tao" userId="5ea5c98d59b44d4b" providerId="LiveId" clId="{6DA2C612-36CE-4B27-BDB6-801CC9EC7B66}" dt="2023-12-03T14:38:16.596" v="1296"/>
        <pc:sldMkLst>
          <pc:docMk/>
          <pc:sldMk cId="2812702521" sldId="416"/>
        </pc:sldMkLst>
      </pc:sldChg>
      <pc:sldChg chg="modSp">
        <pc:chgData name="Scruel Tao" userId="5ea5c98d59b44d4b" providerId="LiveId" clId="{6DA2C612-36CE-4B27-BDB6-801CC9EC7B66}" dt="2023-12-10T15:54:56.553" v="2258" actId="113"/>
        <pc:sldMkLst>
          <pc:docMk/>
          <pc:sldMk cId="1791728222" sldId="418"/>
        </pc:sldMkLst>
        <pc:spChg chg="mod">
          <ac:chgData name="Scruel Tao" userId="5ea5c98d59b44d4b" providerId="LiveId" clId="{6DA2C612-36CE-4B27-BDB6-801CC9EC7B66}" dt="2023-12-10T15:54:56.553" v="2258" actId="113"/>
          <ac:spMkLst>
            <pc:docMk/>
            <pc:sldMk cId="1791728222" sldId="418"/>
            <ac:spMk id="3" creationId="{0E2FC508-1AFD-A957-52F2-FA1DEF2A9D27}"/>
          </ac:spMkLst>
        </pc:spChg>
      </pc:sldChg>
      <pc:sldChg chg="modAnim">
        <pc:chgData name="Scruel Tao" userId="5ea5c98d59b44d4b" providerId="LiveId" clId="{6DA2C612-36CE-4B27-BDB6-801CC9EC7B66}" dt="2023-12-03T14:44:42.935" v="1381"/>
        <pc:sldMkLst>
          <pc:docMk/>
          <pc:sldMk cId="3979953650" sldId="419"/>
        </pc:sldMkLst>
      </pc:sldChg>
      <pc:sldChg chg="modSp mod modAnim">
        <pc:chgData name="Scruel Tao" userId="5ea5c98d59b44d4b" providerId="LiveId" clId="{6DA2C612-36CE-4B27-BDB6-801CC9EC7B66}" dt="2023-12-03T14:46:31.592" v="1392" actId="14100"/>
        <pc:sldMkLst>
          <pc:docMk/>
          <pc:sldMk cId="1205465866" sldId="420"/>
        </pc:sldMkLst>
        <pc:spChg chg="mod">
          <ac:chgData name="Scruel Tao" userId="5ea5c98d59b44d4b" providerId="LiveId" clId="{6DA2C612-36CE-4B27-BDB6-801CC9EC7B66}" dt="2023-12-03T14:46:31.592" v="1392" actId="14100"/>
          <ac:spMkLst>
            <pc:docMk/>
            <pc:sldMk cId="1205465866" sldId="420"/>
            <ac:spMk id="3" creationId="{9B99E8B3-B6D4-2182-99F1-DCED59B2CDD5}"/>
          </ac:spMkLst>
        </pc:spChg>
      </pc:sldChg>
      <pc:sldChg chg="modTransition modAnim">
        <pc:chgData name="Scruel Tao" userId="5ea5c98d59b44d4b" providerId="LiveId" clId="{6DA2C612-36CE-4B27-BDB6-801CC9EC7B66}" dt="2023-12-03T14:45:56.308" v="1389"/>
        <pc:sldMkLst>
          <pc:docMk/>
          <pc:sldMk cId="2938648694" sldId="422"/>
        </pc:sldMkLst>
      </pc:sldChg>
      <pc:sldChg chg="modSp modAnim">
        <pc:chgData name="Scruel Tao" userId="5ea5c98d59b44d4b" providerId="LiveId" clId="{6DA2C612-36CE-4B27-BDB6-801CC9EC7B66}" dt="2023-12-03T14:46:51.551" v="1397"/>
        <pc:sldMkLst>
          <pc:docMk/>
          <pc:sldMk cId="1850183067" sldId="423"/>
        </pc:sldMkLst>
        <pc:spChg chg="mod">
          <ac:chgData name="Scruel Tao" userId="5ea5c98d59b44d4b" providerId="LiveId" clId="{6DA2C612-36CE-4B27-BDB6-801CC9EC7B66}" dt="2023-12-03T14:46:47.857" v="1396" actId="20577"/>
          <ac:spMkLst>
            <pc:docMk/>
            <pc:sldMk cId="1850183067" sldId="423"/>
            <ac:spMk id="5" creationId="{F073467D-225B-AE8B-37FB-2C2581EA6DC0}"/>
          </ac:spMkLst>
        </pc:spChg>
      </pc:sldChg>
      <pc:sldChg chg="modTransition modAnim">
        <pc:chgData name="Scruel Tao" userId="5ea5c98d59b44d4b" providerId="LiveId" clId="{6DA2C612-36CE-4B27-BDB6-801CC9EC7B66}" dt="2023-12-03T14:48:35.910" v="1411"/>
        <pc:sldMkLst>
          <pc:docMk/>
          <pc:sldMk cId="2074560002" sldId="424"/>
        </pc:sldMkLst>
      </pc:sldChg>
      <pc:sldChg chg="modAnim modNotesTx">
        <pc:chgData name="Scruel Tao" userId="5ea5c98d59b44d4b" providerId="LiveId" clId="{6DA2C612-36CE-4B27-BDB6-801CC9EC7B66}" dt="2023-12-03T15:11:14.223" v="1635" actId="20577"/>
        <pc:sldMkLst>
          <pc:docMk/>
          <pc:sldMk cId="1766744484" sldId="425"/>
        </pc:sldMkLst>
      </pc:sldChg>
      <pc:sldChg chg="modNotesTx">
        <pc:chgData name="Scruel Tao" userId="5ea5c98d59b44d4b" providerId="LiveId" clId="{6DA2C612-36CE-4B27-BDB6-801CC9EC7B66}" dt="2023-12-03T14:49:39.527" v="1497" actId="20577"/>
        <pc:sldMkLst>
          <pc:docMk/>
          <pc:sldMk cId="4245261492" sldId="427"/>
        </pc:sldMkLst>
      </pc:sldChg>
      <pc:sldChg chg="modSp mod">
        <pc:chgData name="Scruel Tao" userId="5ea5c98d59b44d4b" providerId="LiveId" clId="{6DA2C612-36CE-4B27-BDB6-801CC9EC7B66}" dt="2023-12-03T14:53:41.226" v="1525" actId="1035"/>
        <pc:sldMkLst>
          <pc:docMk/>
          <pc:sldMk cId="3261924341" sldId="429"/>
        </pc:sldMkLst>
        <pc:spChg chg="mod">
          <ac:chgData name="Scruel Tao" userId="5ea5c98d59b44d4b" providerId="LiveId" clId="{6DA2C612-36CE-4B27-BDB6-801CC9EC7B66}" dt="2023-12-03T14:53:41.226" v="1525" actId="1035"/>
          <ac:spMkLst>
            <pc:docMk/>
            <pc:sldMk cId="3261924341" sldId="429"/>
            <ac:spMk id="3" creationId="{0E2FC508-1AFD-A957-52F2-FA1DEF2A9D27}"/>
          </ac:spMkLst>
        </pc:spChg>
      </pc:sldChg>
      <pc:sldChg chg="modTransition modAnim">
        <pc:chgData name="Scruel Tao" userId="5ea5c98d59b44d4b" providerId="LiveId" clId="{6DA2C612-36CE-4B27-BDB6-801CC9EC7B66}" dt="2023-12-03T15:28:40.068" v="2174"/>
        <pc:sldMkLst>
          <pc:docMk/>
          <pc:sldMk cId="1315788278" sldId="430"/>
        </pc:sldMkLst>
      </pc:sldChg>
      <pc:sldChg chg="modSp mod modTransition modAnim">
        <pc:chgData name="Scruel Tao" userId="5ea5c98d59b44d4b" providerId="LiveId" clId="{6DA2C612-36CE-4B27-BDB6-801CC9EC7B66}" dt="2023-12-03T15:12:51.067" v="1643" actId="20577"/>
        <pc:sldMkLst>
          <pc:docMk/>
          <pc:sldMk cId="126852998" sldId="431"/>
        </pc:sldMkLst>
        <pc:spChg chg="mod">
          <ac:chgData name="Scruel Tao" userId="5ea5c98d59b44d4b" providerId="LiveId" clId="{6DA2C612-36CE-4B27-BDB6-801CC9EC7B66}" dt="2023-12-03T15:12:34.644" v="1642" actId="21"/>
          <ac:spMkLst>
            <pc:docMk/>
            <pc:sldMk cId="126852998" sldId="431"/>
            <ac:spMk id="5" creationId="{F073467D-225B-AE8B-37FB-2C2581EA6DC0}"/>
          </ac:spMkLst>
        </pc:spChg>
        <pc:spChg chg="mod">
          <ac:chgData name="Scruel Tao" userId="5ea5c98d59b44d4b" providerId="LiveId" clId="{6DA2C612-36CE-4B27-BDB6-801CC9EC7B66}" dt="2023-12-03T15:12:51.067" v="1643" actId="20577"/>
          <ac:spMkLst>
            <pc:docMk/>
            <pc:sldMk cId="126852998" sldId="431"/>
            <ac:spMk id="6" creationId="{3CF8B244-0465-98FA-67B0-35486CA50CAD}"/>
          </ac:spMkLst>
        </pc:spChg>
      </pc:sldChg>
      <pc:sldChg chg="modAnim">
        <pc:chgData name="Scruel Tao" userId="5ea5c98d59b44d4b" providerId="LiveId" clId="{6DA2C612-36CE-4B27-BDB6-801CC9EC7B66}" dt="2023-12-03T14:50:17.594" v="1501"/>
        <pc:sldMkLst>
          <pc:docMk/>
          <pc:sldMk cId="1909917351" sldId="432"/>
        </pc:sldMkLst>
      </pc:sldChg>
      <pc:sldChg chg="modAnim">
        <pc:chgData name="Scruel Tao" userId="5ea5c98d59b44d4b" providerId="LiveId" clId="{6DA2C612-36CE-4B27-BDB6-801CC9EC7B66}" dt="2023-12-03T14:51:49.783" v="1512"/>
        <pc:sldMkLst>
          <pc:docMk/>
          <pc:sldMk cId="693703792" sldId="433"/>
        </pc:sldMkLst>
      </pc:sldChg>
      <pc:sldChg chg="modSp modTransition modAnim">
        <pc:chgData name="Scruel Tao" userId="5ea5c98d59b44d4b" providerId="LiveId" clId="{6DA2C612-36CE-4B27-BDB6-801CC9EC7B66}" dt="2023-12-03T14:51:04.088" v="1506"/>
        <pc:sldMkLst>
          <pc:docMk/>
          <pc:sldMk cId="2866215196" sldId="434"/>
        </pc:sldMkLst>
        <pc:spChg chg="mod">
          <ac:chgData name="Scruel Tao" userId="5ea5c98d59b44d4b" providerId="LiveId" clId="{6DA2C612-36CE-4B27-BDB6-801CC9EC7B66}" dt="2023-12-03T14:50:31.066" v="1502" actId="207"/>
          <ac:spMkLst>
            <pc:docMk/>
            <pc:sldMk cId="2866215196" sldId="434"/>
            <ac:spMk id="5" creationId="{F073467D-225B-AE8B-37FB-2C2581EA6DC0}"/>
          </ac:spMkLst>
        </pc:spChg>
      </pc:sldChg>
      <pc:sldChg chg="modSp mod">
        <pc:chgData name="Scruel Tao" userId="5ea5c98d59b44d4b" providerId="LiveId" clId="{6DA2C612-36CE-4B27-BDB6-801CC9EC7B66}" dt="2023-12-03T14:54:49.862" v="1537" actId="1076"/>
        <pc:sldMkLst>
          <pc:docMk/>
          <pc:sldMk cId="1125230534" sldId="437"/>
        </pc:sldMkLst>
        <pc:spChg chg="mod">
          <ac:chgData name="Scruel Tao" userId="5ea5c98d59b44d4b" providerId="LiveId" clId="{6DA2C612-36CE-4B27-BDB6-801CC9EC7B66}" dt="2023-12-03T14:54:49.862" v="1537" actId="1076"/>
          <ac:spMkLst>
            <pc:docMk/>
            <pc:sldMk cId="1125230534" sldId="437"/>
            <ac:spMk id="3" creationId="{9B99E8B3-B6D4-2182-99F1-DCED59B2CDD5}"/>
          </ac:spMkLst>
        </pc:spChg>
      </pc:sldChg>
      <pc:sldChg chg="modSp">
        <pc:chgData name="Scruel Tao" userId="5ea5c98d59b44d4b" providerId="LiveId" clId="{6DA2C612-36CE-4B27-BDB6-801CC9EC7B66}" dt="2023-12-03T14:53:58.901" v="1535" actId="20577"/>
        <pc:sldMkLst>
          <pc:docMk/>
          <pc:sldMk cId="4011126268" sldId="439"/>
        </pc:sldMkLst>
        <pc:spChg chg="mod">
          <ac:chgData name="Scruel Tao" userId="5ea5c98d59b44d4b" providerId="LiveId" clId="{6DA2C612-36CE-4B27-BDB6-801CC9EC7B66}" dt="2023-12-03T14:53:58.901" v="1535" actId="20577"/>
          <ac:spMkLst>
            <pc:docMk/>
            <pc:sldMk cId="4011126268" sldId="439"/>
            <ac:spMk id="5" creationId="{F073467D-225B-AE8B-37FB-2C2581EA6DC0}"/>
          </ac:spMkLst>
        </pc:spChg>
      </pc:sldChg>
      <pc:sldChg chg="addSp delSp modSp mod modNotesTx">
        <pc:chgData name="Scruel Tao" userId="5ea5c98d59b44d4b" providerId="LiveId" clId="{6DA2C612-36CE-4B27-BDB6-801CC9EC7B66}" dt="2023-12-03T15:25:09.102" v="1967" actId="1076"/>
        <pc:sldMkLst>
          <pc:docMk/>
          <pc:sldMk cId="201062373" sldId="440"/>
        </pc:sldMkLst>
        <pc:picChg chg="add del">
          <ac:chgData name="Scruel Tao" userId="5ea5c98d59b44d4b" providerId="LiveId" clId="{6DA2C612-36CE-4B27-BDB6-801CC9EC7B66}" dt="2023-12-03T15:24:29.563" v="1953" actId="22"/>
          <ac:picMkLst>
            <pc:docMk/>
            <pc:sldMk cId="201062373" sldId="440"/>
            <ac:picMk id="5" creationId="{4143EDF8-D657-730F-95FC-C24953B1E037}"/>
          </ac:picMkLst>
        </pc:picChg>
        <pc:picChg chg="add del mod">
          <ac:chgData name="Scruel Tao" userId="5ea5c98d59b44d4b" providerId="LiveId" clId="{6DA2C612-36CE-4B27-BDB6-801CC9EC7B66}" dt="2023-12-03T15:25:00.732" v="1963" actId="22"/>
          <ac:picMkLst>
            <pc:docMk/>
            <pc:sldMk cId="201062373" sldId="440"/>
            <ac:picMk id="9" creationId="{CBB34D4B-D1A6-D9E8-8B8B-826BB7559378}"/>
          </ac:picMkLst>
        </pc:picChg>
        <pc:picChg chg="del">
          <ac:chgData name="Scruel Tao" userId="5ea5c98d59b44d4b" providerId="LiveId" clId="{6DA2C612-36CE-4B27-BDB6-801CC9EC7B66}" dt="2023-12-03T15:24:27.849" v="1951" actId="478"/>
          <ac:picMkLst>
            <pc:docMk/>
            <pc:sldMk cId="201062373" sldId="440"/>
            <ac:picMk id="10" creationId="{54CFBBDA-15CF-A7D5-6CC8-F786C2850984}"/>
          </ac:picMkLst>
        </pc:picChg>
        <pc:picChg chg="add mod">
          <ac:chgData name="Scruel Tao" userId="5ea5c98d59b44d4b" providerId="LiveId" clId="{6DA2C612-36CE-4B27-BDB6-801CC9EC7B66}" dt="2023-12-03T15:25:09.102" v="1967" actId="1076"/>
          <ac:picMkLst>
            <pc:docMk/>
            <pc:sldMk cId="201062373" sldId="440"/>
            <ac:picMk id="12" creationId="{B97A3490-BFD7-CB75-F04A-89381E2E7B19}"/>
          </ac:picMkLst>
        </pc:picChg>
      </pc:sldChg>
      <pc:sldChg chg="modSp">
        <pc:chgData name="Scruel Tao" userId="5ea5c98d59b44d4b" providerId="LiveId" clId="{6DA2C612-36CE-4B27-BDB6-801CC9EC7B66}" dt="2023-12-03T15:14:43.138" v="1679" actId="20577"/>
        <pc:sldMkLst>
          <pc:docMk/>
          <pc:sldMk cId="955361143" sldId="443"/>
        </pc:sldMkLst>
        <pc:spChg chg="mod">
          <ac:chgData name="Scruel Tao" userId="5ea5c98d59b44d4b" providerId="LiveId" clId="{6DA2C612-36CE-4B27-BDB6-801CC9EC7B66}" dt="2023-12-03T15:14:43.138" v="1679" actId="20577"/>
          <ac:spMkLst>
            <pc:docMk/>
            <pc:sldMk cId="955361143" sldId="443"/>
            <ac:spMk id="3" creationId="{0E2FC508-1AFD-A957-52F2-FA1DEF2A9D27}"/>
          </ac:spMkLst>
        </pc:spChg>
      </pc:sldChg>
      <pc:sldChg chg="modSp mod modAnim">
        <pc:chgData name="Scruel Tao" userId="5ea5c98d59b44d4b" providerId="LiveId" clId="{6DA2C612-36CE-4B27-BDB6-801CC9EC7B66}" dt="2023-12-10T11:17:02.854" v="2210" actId="114"/>
        <pc:sldMkLst>
          <pc:docMk/>
          <pc:sldMk cId="1607215237" sldId="444"/>
        </pc:sldMkLst>
        <pc:spChg chg="mod">
          <ac:chgData name="Scruel Tao" userId="5ea5c98d59b44d4b" providerId="LiveId" clId="{6DA2C612-36CE-4B27-BDB6-801CC9EC7B66}" dt="2023-12-10T11:17:02.854" v="2210" actId="114"/>
          <ac:spMkLst>
            <pc:docMk/>
            <pc:sldMk cId="1607215237" sldId="444"/>
            <ac:spMk id="3" creationId="{0E2FC508-1AFD-A957-52F2-FA1DEF2A9D27}"/>
          </ac:spMkLst>
        </pc:spChg>
      </pc:sldChg>
      <pc:sldChg chg="modAnim">
        <pc:chgData name="Scruel Tao" userId="5ea5c98d59b44d4b" providerId="LiveId" clId="{6DA2C612-36CE-4B27-BDB6-801CC9EC7B66}" dt="2023-12-03T15:16:22.384" v="1694"/>
        <pc:sldMkLst>
          <pc:docMk/>
          <pc:sldMk cId="3240488217" sldId="446"/>
        </pc:sldMkLst>
      </pc:sldChg>
      <pc:sldChg chg="modSp">
        <pc:chgData name="Scruel Tao" userId="5ea5c98d59b44d4b" providerId="LiveId" clId="{6DA2C612-36CE-4B27-BDB6-801CC9EC7B66}" dt="2023-12-03T15:16:55.407" v="1697" actId="20577"/>
        <pc:sldMkLst>
          <pc:docMk/>
          <pc:sldMk cId="273546109" sldId="450"/>
        </pc:sldMkLst>
        <pc:spChg chg="mod">
          <ac:chgData name="Scruel Tao" userId="5ea5c98d59b44d4b" providerId="LiveId" clId="{6DA2C612-36CE-4B27-BDB6-801CC9EC7B66}" dt="2023-12-03T15:16:55.407" v="1697" actId="20577"/>
          <ac:spMkLst>
            <pc:docMk/>
            <pc:sldMk cId="273546109" sldId="450"/>
            <ac:spMk id="3" creationId="{0E2FC508-1AFD-A957-52F2-FA1DEF2A9D27}"/>
          </ac:spMkLst>
        </pc:spChg>
      </pc:sldChg>
      <pc:sldChg chg="modSp mod modAnim modNotesTx">
        <pc:chgData name="Scruel Tao" userId="5ea5c98d59b44d4b" providerId="LiveId" clId="{6DA2C612-36CE-4B27-BDB6-801CC9EC7B66}" dt="2023-12-03T15:27:12.040" v="2054" actId="20577"/>
        <pc:sldMkLst>
          <pc:docMk/>
          <pc:sldMk cId="2747661728" sldId="452"/>
        </pc:sldMkLst>
        <pc:spChg chg="mod">
          <ac:chgData name="Scruel Tao" userId="5ea5c98d59b44d4b" providerId="LiveId" clId="{6DA2C612-36CE-4B27-BDB6-801CC9EC7B66}" dt="2023-12-03T15:19:04.966" v="1739" actId="20577"/>
          <ac:spMkLst>
            <pc:docMk/>
            <pc:sldMk cId="2747661728" sldId="452"/>
            <ac:spMk id="3" creationId="{0E2FC508-1AFD-A957-52F2-FA1DEF2A9D27}"/>
          </ac:spMkLst>
        </pc:spChg>
      </pc:sldChg>
      <pc:sldChg chg="modSp modAnim modNotesTx">
        <pc:chgData name="Scruel Tao" userId="5ea5c98d59b44d4b" providerId="LiveId" clId="{6DA2C612-36CE-4B27-BDB6-801CC9EC7B66}" dt="2023-12-03T15:20:02.182" v="1774" actId="20577"/>
        <pc:sldMkLst>
          <pc:docMk/>
          <pc:sldMk cId="2216439526" sldId="454"/>
        </pc:sldMkLst>
        <pc:spChg chg="mod">
          <ac:chgData name="Scruel Tao" userId="5ea5c98d59b44d4b" providerId="LiveId" clId="{6DA2C612-36CE-4B27-BDB6-801CC9EC7B66}" dt="2023-12-03T15:18:57.327" v="1720" actId="13926"/>
          <ac:spMkLst>
            <pc:docMk/>
            <pc:sldMk cId="2216439526" sldId="454"/>
            <ac:spMk id="3" creationId="{0E2FC508-1AFD-A957-52F2-FA1DEF2A9D27}"/>
          </ac:spMkLst>
        </pc:spChg>
      </pc:sldChg>
      <pc:sldChg chg="modSp mod modTransition modNotesTx">
        <pc:chgData name="Scruel Tao" userId="5ea5c98d59b44d4b" providerId="LiveId" clId="{6DA2C612-36CE-4B27-BDB6-801CC9EC7B66}" dt="2023-12-03T15:29:11.730" v="2182"/>
        <pc:sldMkLst>
          <pc:docMk/>
          <pc:sldMk cId="2684808577" sldId="456"/>
        </pc:sldMkLst>
        <pc:spChg chg="mod">
          <ac:chgData name="Scruel Tao" userId="5ea5c98d59b44d4b" providerId="LiveId" clId="{6DA2C612-36CE-4B27-BDB6-801CC9EC7B66}" dt="2023-12-02T09:19:02.318" v="962"/>
          <ac:spMkLst>
            <pc:docMk/>
            <pc:sldMk cId="2684808577" sldId="456"/>
            <ac:spMk id="9" creationId="{9F2F9E59-EB7D-87F2-D6CD-F742AD726F5F}"/>
          </ac:spMkLst>
        </pc:spChg>
      </pc:sldChg>
      <pc:sldChg chg="modTransition modNotesTx">
        <pc:chgData name="Scruel Tao" userId="5ea5c98d59b44d4b" providerId="LiveId" clId="{6DA2C612-36CE-4B27-BDB6-801CC9EC7B66}" dt="2023-12-03T15:29:07.922" v="2181"/>
        <pc:sldMkLst>
          <pc:docMk/>
          <pc:sldMk cId="1813195248" sldId="457"/>
        </pc:sldMkLst>
      </pc:sldChg>
      <pc:sldChg chg="modSp modTransition modNotesTx">
        <pc:chgData name="Scruel Tao" userId="5ea5c98d59b44d4b" providerId="LiveId" clId="{6DA2C612-36CE-4B27-BDB6-801CC9EC7B66}" dt="2023-12-10T15:53:26.524" v="2215" actId="113"/>
        <pc:sldMkLst>
          <pc:docMk/>
          <pc:sldMk cId="3168898886" sldId="458"/>
        </pc:sldMkLst>
        <pc:spChg chg="mod">
          <ac:chgData name="Scruel Tao" userId="5ea5c98d59b44d4b" providerId="LiveId" clId="{6DA2C612-36CE-4B27-BDB6-801CC9EC7B66}" dt="2023-12-10T15:53:26.524" v="2215" actId="113"/>
          <ac:spMkLst>
            <pc:docMk/>
            <pc:sldMk cId="3168898886" sldId="458"/>
            <ac:spMk id="9" creationId="{9F2F9E59-EB7D-87F2-D6CD-F742AD726F5F}"/>
          </ac:spMkLst>
        </pc:spChg>
      </pc:sldChg>
      <pc:sldChg chg="modTransition">
        <pc:chgData name="Scruel Tao" userId="5ea5c98d59b44d4b" providerId="LiveId" clId="{6DA2C612-36CE-4B27-BDB6-801CC9EC7B66}" dt="2023-12-03T15:29:03.853" v="2179"/>
        <pc:sldMkLst>
          <pc:docMk/>
          <pc:sldMk cId="929995910" sldId="459"/>
        </pc:sldMkLst>
      </pc:sldChg>
      <pc:sldChg chg="modSp modTransition modNotesTx">
        <pc:chgData name="Scruel Tao" userId="5ea5c98d59b44d4b" providerId="LiveId" clId="{6DA2C612-36CE-4B27-BDB6-801CC9EC7B66}" dt="2023-12-10T15:53:43.626" v="2244" actId="20577"/>
        <pc:sldMkLst>
          <pc:docMk/>
          <pc:sldMk cId="3408290739" sldId="460"/>
        </pc:sldMkLst>
        <pc:spChg chg="mod">
          <ac:chgData name="Scruel Tao" userId="5ea5c98d59b44d4b" providerId="LiveId" clId="{6DA2C612-36CE-4B27-BDB6-801CC9EC7B66}" dt="2023-12-10T15:53:43.626" v="2244" actId="20577"/>
          <ac:spMkLst>
            <pc:docMk/>
            <pc:sldMk cId="3408290739" sldId="460"/>
            <ac:spMk id="9" creationId="{9F2F9E59-EB7D-87F2-D6CD-F742AD726F5F}"/>
          </ac:spMkLst>
        </pc:spChg>
      </pc:sldChg>
      <pc:sldChg chg="modTransition">
        <pc:chgData name="Scruel Tao" userId="5ea5c98d59b44d4b" providerId="LiveId" clId="{6DA2C612-36CE-4B27-BDB6-801CC9EC7B66}" dt="2023-12-03T15:28:58.386" v="2177"/>
        <pc:sldMkLst>
          <pc:docMk/>
          <pc:sldMk cId="3828550816" sldId="461"/>
        </pc:sldMkLst>
      </pc:sldChg>
      <pc:sldChg chg="modSp modAnim">
        <pc:chgData name="Scruel Tao" userId="5ea5c98d59b44d4b" providerId="LiveId" clId="{6DA2C612-36CE-4B27-BDB6-801CC9EC7B66}" dt="2023-12-10T15:54:37.628" v="2256" actId="113"/>
        <pc:sldMkLst>
          <pc:docMk/>
          <pc:sldMk cId="1303079086" sldId="462"/>
        </pc:sldMkLst>
        <pc:spChg chg="mod">
          <ac:chgData name="Scruel Tao" userId="5ea5c98d59b44d4b" providerId="LiveId" clId="{6DA2C612-36CE-4B27-BDB6-801CC9EC7B66}" dt="2023-12-10T15:54:37.628" v="2256" actId="113"/>
          <ac:spMkLst>
            <pc:docMk/>
            <pc:sldMk cId="1303079086" sldId="462"/>
            <ac:spMk id="3" creationId="{0E2FC508-1AFD-A957-52F2-FA1DEF2A9D27}"/>
          </ac:spMkLst>
        </pc:spChg>
      </pc:sldChg>
      <pc:sldChg chg="modSp mod">
        <pc:chgData name="Scruel Tao" userId="5ea5c98d59b44d4b" providerId="LiveId" clId="{6DA2C612-36CE-4B27-BDB6-801CC9EC7B66}" dt="2023-12-03T14:42:24.095" v="1341" actId="20577"/>
        <pc:sldMkLst>
          <pc:docMk/>
          <pc:sldMk cId="883710824" sldId="464"/>
        </pc:sldMkLst>
        <pc:spChg chg="mod">
          <ac:chgData name="Scruel Tao" userId="5ea5c98d59b44d4b" providerId="LiveId" clId="{6DA2C612-36CE-4B27-BDB6-801CC9EC7B66}" dt="2023-12-03T14:42:24.095" v="1341" actId="20577"/>
          <ac:spMkLst>
            <pc:docMk/>
            <pc:sldMk cId="883710824" sldId="464"/>
            <ac:spMk id="5" creationId="{F073467D-225B-AE8B-37FB-2C2581EA6DC0}"/>
          </ac:spMkLst>
        </pc:spChg>
      </pc:sldChg>
      <pc:sldChg chg="modTransition">
        <pc:chgData name="Scruel Tao" userId="5ea5c98d59b44d4b" providerId="LiveId" clId="{6DA2C612-36CE-4B27-BDB6-801CC9EC7B66}" dt="2023-12-03T14:45:17.434" v="1384"/>
        <pc:sldMkLst>
          <pc:docMk/>
          <pc:sldMk cId="3547635678" sldId="466"/>
        </pc:sldMkLst>
      </pc:sldChg>
      <pc:sldChg chg="modSp mod">
        <pc:chgData name="Scruel Tao" userId="5ea5c98d59b44d4b" providerId="LiveId" clId="{6DA2C612-36CE-4B27-BDB6-801CC9EC7B66}" dt="2023-12-03T14:47:20.599" v="1400" actId="20577"/>
        <pc:sldMkLst>
          <pc:docMk/>
          <pc:sldMk cId="3482834144" sldId="468"/>
        </pc:sldMkLst>
        <pc:spChg chg="mod">
          <ac:chgData name="Scruel Tao" userId="5ea5c98d59b44d4b" providerId="LiveId" clId="{6DA2C612-36CE-4B27-BDB6-801CC9EC7B66}" dt="2023-12-03T14:47:20.599" v="1400" actId="20577"/>
          <ac:spMkLst>
            <pc:docMk/>
            <pc:sldMk cId="3482834144" sldId="468"/>
            <ac:spMk id="5" creationId="{F073467D-225B-AE8B-37FB-2C2581EA6DC0}"/>
          </ac:spMkLst>
        </pc:spChg>
      </pc:sldChg>
      <pc:sldChg chg="addSp delSp modSp mod modNotesTx">
        <pc:chgData name="Scruel Tao" userId="5ea5c98d59b44d4b" providerId="LiveId" clId="{6DA2C612-36CE-4B27-BDB6-801CC9EC7B66}" dt="2023-12-03T15:34:55.399" v="2208" actId="1035"/>
        <pc:sldMkLst>
          <pc:docMk/>
          <pc:sldMk cId="4232299743" sldId="470"/>
        </pc:sldMkLst>
        <pc:spChg chg="mod">
          <ac:chgData name="Scruel Tao" userId="5ea5c98d59b44d4b" providerId="LiveId" clId="{6DA2C612-36CE-4B27-BDB6-801CC9EC7B66}" dt="2023-12-02T08:46:49.552" v="9" actId="20578"/>
          <ac:spMkLst>
            <pc:docMk/>
            <pc:sldMk cId="4232299743" sldId="470"/>
            <ac:spMk id="9" creationId="{C5A23E63-EFA7-941A-2D88-2A815C110393}"/>
          </ac:spMkLst>
        </pc:spChg>
        <pc:picChg chg="add mod">
          <ac:chgData name="Scruel Tao" userId="5ea5c98d59b44d4b" providerId="LiveId" clId="{6DA2C612-36CE-4B27-BDB6-801CC9EC7B66}" dt="2023-12-03T15:34:55.399" v="2208" actId="1035"/>
          <ac:picMkLst>
            <pc:docMk/>
            <pc:sldMk cId="4232299743" sldId="470"/>
            <ac:picMk id="4" creationId="{1F6B7471-FF97-B11C-1CE3-C832C28E3F81}"/>
          </ac:picMkLst>
        </pc:picChg>
        <pc:picChg chg="del mod">
          <ac:chgData name="Scruel Tao" userId="5ea5c98d59b44d4b" providerId="LiveId" clId="{6DA2C612-36CE-4B27-BDB6-801CC9EC7B66}" dt="2023-12-02T08:46:23.801" v="3" actId="21"/>
          <ac:picMkLst>
            <pc:docMk/>
            <pc:sldMk cId="4232299743" sldId="470"/>
            <ac:picMk id="4" creationId="{9DCC6FF3-E9FB-E924-2258-B6536FBEE06A}"/>
          </ac:picMkLst>
        </pc:picChg>
        <pc:picChg chg="add del mod">
          <ac:chgData name="Scruel Tao" userId="5ea5c98d59b44d4b" providerId="LiveId" clId="{6DA2C612-36CE-4B27-BDB6-801CC9EC7B66}" dt="2023-12-03T15:34:34.977" v="2185" actId="478"/>
          <ac:picMkLst>
            <pc:docMk/>
            <pc:sldMk cId="4232299743" sldId="470"/>
            <ac:picMk id="6" creationId="{2BF5C3DC-3EA7-02C3-DD30-F9F879152779}"/>
          </ac:picMkLst>
        </pc:picChg>
      </pc:sldChg>
      <pc:sldChg chg="modSp add modTransition">
        <pc:chgData name="Scruel Tao" userId="5ea5c98d59b44d4b" providerId="LiveId" clId="{6DA2C612-36CE-4B27-BDB6-801CC9EC7B66}" dt="2023-12-03T15:28:43.043" v="2175"/>
        <pc:sldMkLst>
          <pc:docMk/>
          <pc:sldMk cId="196117862" sldId="471"/>
        </pc:sldMkLst>
        <pc:spChg chg="mod">
          <ac:chgData name="Scruel Tao" userId="5ea5c98d59b44d4b" providerId="LiveId" clId="{6DA2C612-36CE-4B27-BDB6-801CC9EC7B66}" dt="2023-12-03T15:12:11.128" v="1639"/>
          <ac:spMkLst>
            <pc:docMk/>
            <pc:sldMk cId="196117862" sldId="471"/>
            <ac:spMk id="5" creationId="{F073467D-225B-AE8B-37FB-2C2581EA6DC0}"/>
          </ac:spMkLst>
        </pc:spChg>
      </pc:sldChg>
      <pc:sldChg chg="modSp add mod modAnim">
        <pc:chgData name="Scruel Tao" userId="5ea5c98d59b44d4b" providerId="LiveId" clId="{6DA2C612-36CE-4B27-BDB6-801CC9EC7B66}" dt="2023-12-10T15:54:26.200" v="2255" actId="403"/>
        <pc:sldMkLst>
          <pc:docMk/>
          <pc:sldMk cId="3048842159" sldId="472"/>
        </pc:sldMkLst>
        <pc:spChg chg="mod">
          <ac:chgData name="Scruel Tao" userId="5ea5c98d59b44d4b" providerId="LiveId" clId="{6DA2C612-36CE-4B27-BDB6-801CC9EC7B66}" dt="2023-12-10T15:54:26.200" v="2255" actId="403"/>
          <ac:spMkLst>
            <pc:docMk/>
            <pc:sldMk cId="3048842159" sldId="472"/>
            <ac:spMk id="7" creationId="{0D2CA430-EF31-12DC-ACF2-5FE06D30125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65EBAEA-6632-7E81-8436-830E6D2234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AA81A91-12D1-824D-ADFF-5D5FBB8F6C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7E1972-C479-4420-A687-8FB83BA90DEB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C49648-B935-1970-3261-748199070D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41E7B1C-9405-A617-3D20-18665B94A8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DFD17D-6499-4907-B002-36969A876F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7133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7AB8D-BCC0-43C6-B24C-055A25DB558F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1CBA2-7C9E-4AD6-B258-A0DB055BB3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333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8BCE1655-5B46-43E4-DC62-7A02C00BA1F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88B701B-DDFB-474B-A3A2-3D233BDBDF19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注：方法体即是“类中函数的函数体”的别称，毕竟我们现在会将类中的函数称为方法。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209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类的属性可以简单地理解为“有些什么”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8697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注：类的属性可以简单地理解为“有些什么”。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5523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类的属性可以简单地理解为“有些什么”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17109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981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5509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在这里，命名约定很有用：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通常可以认为首字母大写的名称（如 </a:t>
            </a:r>
            <a:r>
              <a:rPr lang="en-US" altLang="zh-CN" sz="1800" b="0" i="0" u="none" strike="noStrike" baseline="0" dirty="0">
                <a:latin typeface="TheSansMonoCondensed-"/>
              </a:rPr>
              <a:t>Dog</a:t>
            </a:r>
            <a:r>
              <a:rPr lang="zh-CN" altLang="en-US" sz="1800" b="0" i="0" u="none" strike="noStrike" baseline="0" dirty="0">
                <a:latin typeface="FZSSJW--GB1-0"/>
              </a:rPr>
              <a:t>）指的是类，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而全小写的名称（如 </a:t>
            </a:r>
            <a:r>
              <a:rPr lang="en-US" altLang="zh-CN" sz="1800" b="0" i="0" u="none" strike="noStrike" baseline="0" dirty="0" err="1">
                <a:latin typeface="TheSansMonoCondensed-"/>
              </a:rPr>
              <a:t>my_dog</a:t>
            </a:r>
            <a:r>
              <a:rPr lang="zh-CN" altLang="en-US" sz="1800" b="0" i="0" u="none" strike="noStrike" baseline="0" dirty="0">
                <a:latin typeface="FZSSJW--GB1-0"/>
              </a:rPr>
              <a:t>）指的是根据类创建的实例。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7452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4404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在这个示例中，创建了两条小狗，分别名为</a:t>
            </a:r>
            <a:r>
              <a:rPr lang="en-US" altLang="zh-CN" sz="1800" b="0" i="0" u="none" strike="noStrike" baseline="0" dirty="0">
                <a:latin typeface="TimesNewRoman"/>
              </a:rPr>
              <a:t>Willie </a:t>
            </a:r>
            <a:r>
              <a:rPr lang="zh-CN" altLang="en-US" sz="1800" b="0" i="0" u="none" strike="noStrike" baseline="0" dirty="0">
                <a:latin typeface="FZSSJW--GB1-0"/>
              </a:rPr>
              <a:t>和 </a:t>
            </a:r>
            <a:r>
              <a:rPr lang="en-US" altLang="zh-CN" sz="1800" b="0" i="0" u="none" strike="noStrike" baseline="0" dirty="0">
                <a:latin typeface="TimesNewRoman"/>
              </a:rPr>
              <a:t>Lucy</a:t>
            </a:r>
            <a:r>
              <a:rPr lang="zh-CN" altLang="en-US" sz="1800" b="0" i="0" u="none" strike="noStrike" baseline="0" dirty="0">
                <a:latin typeface="FZSSJW--GB1-0"/>
              </a:rPr>
              <a:t>。每条小狗都是一个独立的实例，有自己的一组属性，能够执行相同的操作。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你可以创建属性完全相同的新实例，比如给第二条小狗指定同样的名字和年龄，这个实例看起来没什么不同，但这个实例是 </a:t>
            </a:r>
            <a:r>
              <a:rPr lang="en-US" altLang="zh-CN" sz="1800" b="0" i="0" u="none" strike="noStrike" baseline="0" dirty="0">
                <a:latin typeface="TimesNewRoman"/>
              </a:rPr>
              <a:t>Python </a:t>
            </a:r>
            <a:r>
              <a:rPr lang="zh-CN" altLang="en-US" sz="1800" b="0" i="0" u="none" strike="noStrike" baseline="0" dirty="0">
                <a:latin typeface="FZSSJW--GB1-0"/>
              </a:rPr>
              <a:t>是根据 </a:t>
            </a:r>
            <a:r>
              <a:rPr lang="en-US" altLang="zh-CN" sz="1800" b="0" i="0" u="none" strike="noStrike" baseline="0" dirty="0">
                <a:latin typeface="TheSansMonoCondensed-"/>
              </a:rPr>
              <a:t>Dog </a:t>
            </a:r>
            <a:r>
              <a:rPr lang="zh-CN" altLang="en-US" sz="1800" b="0" i="0" u="none" strike="noStrike" baseline="0" dirty="0">
                <a:latin typeface="FZSSJW--GB1-0"/>
              </a:rPr>
              <a:t>类创建另一个新的实例。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7483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644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注：建议使用“实例对象”的表述而不是“实例”，是因为 </a:t>
            </a:r>
            <a:r>
              <a:rPr lang="en-US" altLang="zh-CN" dirty="0"/>
              <a:t>Python </a:t>
            </a:r>
            <a:r>
              <a:rPr lang="zh-CN" altLang="en-US" dirty="0"/>
              <a:t>中的一切皆为对象，目前来说你只需知道这个概念即可。</a:t>
            </a:r>
            <a:endParaRPr lang="en-US" altLang="zh-CN" dirty="0"/>
          </a:p>
          <a:p>
            <a:r>
              <a:rPr lang="zh-CN" altLang="en-US" dirty="0"/>
              <a:t>不过为了节省版面，使用“实例”的表述也是完全可以的。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0092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1451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5220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8823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8395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b="0" i="0" dirty="0">
                <a:solidFill>
                  <a:srgbClr val="F6F7F9"/>
                </a:solidFill>
                <a:effectLst/>
                <a:latin typeface="-apple-system"/>
              </a:rPr>
              <a:t>odometer reading</a:t>
            </a:r>
            <a:r>
              <a:rPr lang="zh-CN" altLang="en-US" b="0" i="0" dirty="0">
                <a:solidFill>
                  <a:srgbClr val="F6F7F9"/>
                </a:solidFill>
                <a:effectLst/>
                <a:latin typeface="-apple-system"/>
              </a:rPr>
              <a:t>：里程表读数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7398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1500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0192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8035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286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3343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2619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7296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59477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扩展 </a:t>
            </a:r>
            <a:r>
              <a:rPr lang="en-US" altLang="zh-CN" sz="1800" b="0" i="0" u="none" strike="noStrike" baseline="0" dirty="0" err="1">
                <a:latin typeface="TheSansMonoCondensed-"/>
              </a:rPr>
              <a:t>update_odometer</a:t>
            </a:r>
            <a:r>
              <a:rPr lang="en-US" altLang="zh-CN" sz="1800" b="0" i="0" u="none" strike="noStrike" baseline="0" dirty="0">
                <a:latin typeface="TheSansMonoCondensed-"/>
              </a:rPr>
              <a:t>() </a:t>
            </a:r>
            <a:r>
              <a:rPr lang="zh-CN" altLang="en-US" sz="1800" b="0" i="0" u="none" strike="noStrike" baseline="0" dirty="0">
                <a:latin typeface="FZSSJW--GB1-0"/>
              </a:rPr>
              <a:t>方法部分略，可参考原书以禁止将里程表读数往回调：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1602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扩展 </a:t>
            </a:r>
            <a:r>
              <a:rPr lang="en-US" altLang="zh-CN" sz="1800" b="0" i="0" u="none" strike="noStrike" baseline="0" dirty="0" err="1">
                <a:latin typeface="TheSansMonoCondensed-"/>
              </a:rPr>
              <a:t>update_odometer</a:t>
            </a:r>
            <a:r>
              <a:rPr lang="en-US" altLang="zh-CN" sz="1800" b="0" i="0" u="none" strike="noStrike" baseline="0" dirty="0">
                <a:latin typeface="TheSansMonoCondensed-"/>
              </a:rPr>
              <a:t>() </a:t>
            </a:r>
            <a:r>
              <a:rPr lang="zh-CN" altLang="en-US" sz="1800" b="0" i="0" u="none" strike="noStrike" baseline="0" dirty="0">
                <a:latin typeface="FZSSJW--GB1-0"/>
              </a:rPr>
              <a:t>方法部分略，可参考原书以禁止将里程表读数往回调：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4429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7289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注：用一个已存在的类作为基础建立的类，是面向对象的三大特性之一</a:t>
            </a:r>
            <a:r>
              <a:rPr lang="en-US" altLang="zh-CN" dirty="0"/>
              <a:t>——</a:t>
            </a:r>
            <a:r>
              <a:rPr lang="zh-CN" altLang="en-US" dirty="0"/>
              <a:t>”继承“</a:t>
            </a:r>
          </a:p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5452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22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类的第二个单词依然用大写字母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6874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类的第二个单词依然用大写字母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927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注：用一个类来包含抽象事物的属性和方法，这是面向对象的三大特性之一</a:t>
            </a:r>
            <a:r>
              <a:rPr lang="en-US" altLang="zh-CN" dirty="0"/>
              <a:t>——</a:t>
            </a:r>
            <a:r>
              <a:rPr lang="zh-CN" altLang="en-US" dirty="0"/>
              <a:t>”封装“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8845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类的第二个单词依然用大写字母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2212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47272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5324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03515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55461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类中可以添加任意的特殊属性或方法，但如果要添加的属性或方法是所有汽车都有的，那应该考虑将其添加进 </a:t>
            </a:r>
            <a:r>
              <a:rPr lang="en-US" altLang="zh-CN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zh-CN" altLang="en-US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类。</a:t>
            </a:r>
            <a:endParaRPr lang="en-US" altLang="zh-CN" sz="1200" b="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类只包含</a:t>
            </a:r>
            <a:r>
              <a:rPr lang="zh-CN" altLang="en-US" sz="1800" b="0" i="0" u="none" strike="noStrike" baseline="0" dirty="0">
                <a:latin typeface="FZSSJW--GB1-0"/>
              </a:rPr>
              <a:t>处理电动汽车特有属性和行为的代码。</a:t>
            </a: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24293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dirty="0"/>
              <a:t>当重写方法时，不建议改变原有父类的行为逻辑，例如例子中仅仅是对返回描述信息做了补充，让其包含了电动汽车特有的电池容量属性信息。</a:t>
            </a:r>
            <a:endParaRPr lang="en-US" altLang="zh-CN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注：电动汽车可视为汽车的不同形态，当为子类重写方法后，针对实例对象的不同，调用”同名方法“将产生不同的效果，这是面向对象的三大特性之一</a:t>
            </a:r>
            <a:r>
              <a:rPr lang="en-US" altLang="zh-CN" dirty="0"/>
              <a:t>——</a:t>
            </a:r>
            <a:r>
              <a:rPr lang="zh-CN" altLang="en-US" dirty="0"/>
              <a:t>”多态“。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11403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dirty="0"/>
              <a:t>这里我们将针对电池这个部分进行拆分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52492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41966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dirty="0"/>
              <a:t>剪切：复制并删除，然后再粘贴（意思就是删除 </a:t>
            </a:r>
            <a:r>
              <a:rPr lang="en-US" altLang="zh-CN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类中这个方法的代码，然后粘贴到这里，当然需要把属性名从 </a:t>
            </a:r>
            <a:r>
              <a:rPr lang="en-US" altLang="zh-CN" sz="12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改为 </a:t>
            </a:r>
            <a:r>
              <a:rPr lang="en-US" altLang="zh-CN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zh-CN" altLang="en-US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468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代码保存在 </a:t>
            </a:r>
            <a:r>
              <a:rPr lang="en-US" altLang="zh-CN" sz="1800" b="0" i="0" u="none" strike="noStrike" baseline="0" dirty="0">
                <a:latin typeface="FZSSJW--GB1-0"/>
              </a:rPr>
              <a:t>python_work/car.py </a:t>
            </a:r>
            <a:r>
              <a:rPr lang="zh-CN" altLang="en-US" sz="1800" b="0" i="0" u="none" strike="noStrike" baseline="0" dirty="0">
                <a:latin typeface="FZSSJW--GB1-0"/>
              </a:rPr>
              <a:t>文件中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42764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42373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21096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99472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67095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32866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21529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6125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73839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（原书）注：如果只描述一辆汽车，将 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方法放在 </a:t>
            </a:r>
            <a:r>
              <a:rPr lang="en-US" altLang="zh-CN" dirty="0"/>
              <a:t>Battery </a:t>
            </a:r>
            <a:r>
              <a:rPr lang="zh-CN" altLang="en-US" dirty="0"/>
              <a:t>类中也许是合适的，但如果要描述一家汽车制造商的整条产品线，也许应该将 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方法移到 </a:t>
            </a:r>
            <a:r>
              <a:rPr lang="en-US" altLang="zh-CN" dirty="0"/>
              <a:t>ElectricCar </a:t>
            </a:r>
            <a:r>
              <a:rPr lang="zh-CN" altLang="en-US" dirty="0"/>
              <a:t>类中。在这种情况下，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依然根据电池容量来确定续航里程，但报告的是一款汽车的续航里程。也可以这样做：仍将 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方法留在</a:t>
            </a:r>
            <a:r>
              <a:rPr lang="en-US" altLang="zh-CN" dirty="0"/>
              <a:t>Battery </a:t>
            </a:r>
            <a:r>
              <a:rPr lang="zh-CN" altLang="en-US" dirty="0"/>
              <a:t>类中，但向它传递一个参数，如 </a:t>
            </a:r>
            <a:r>
              <a:rPr lang="en-US" altLang="zh-CN" dirty="0" err="1"/>
              <a:t>car_model</a:t>
            </a:r>
            <a:r>
              <a:rPr lang="zh-CN" altLang="en-US" dirty="0"/>
              <a:t>。此时，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方法可以根据电池容量和汽车型号报告续航里程。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34694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1085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注：这里说新建的是全新类，是因为还有其他创建类的形式，后面我们会给出。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22851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文件的命名也应遵循蛇形命名法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55905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dirty="0"/>
              <a:t>```python</a:t>
            </a:r>
          </a:p>
          <a:p>
            <a:pPr algn="l"/>
            <a:r>
              <a:rPr lang="en-US" altLang="zh-CN" dirty="0"/>
              <a:t>"""</a:t>
            </a:r>
            <a:r>
              <a:rPr lang="zh-CN" altLang="en-US" dirty="0"/>
              <a:t>一个用来表示汽车的类</a:t>
            </a:r>
            <a:r>
              <a:rPr lang="en-US" altLang="zh-CN" dirty="0"/>
              <a:t>"""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class Car:</a:t>
            </a:r>
          </a:p>
          <a:p>
            <a:pPr algn="l"/>
            <a:r>
              <a:rPr lang="en-US" altLang="zh-CN" dirty="0"/>
              <a:t>    """</a:t>
            </a:r>
            <a:r>
              <a:rPr lang="zh-CN" altLang="en-US" dirty="0"/>
              <a:t>一次模拟汽车的简单尝试</a:t>
            </a:r>
            <a:r>
              <a:rPr lang="en-US" altLang="zh-CN" dirty="0"/>
              <a:t>"""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__</a:t>
            </a:r>
            <a:r>
              <a:rPr lang="en-US" altLang="zh-CN" dirty="0" err="1"/>
              <a:t>init</a:t>
            </a:r>
            <a:r>
              <a:rPr lang="en-US" altLang="zh-CN" dirty="0"/>
              <a:t>__(self, make, model, year):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初始化描述汽车的属性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self.make</a:t>
            </a:r>
            <a:r>
              <a:rPr lang="en-US" altLang="zh-CN" dirty="0"/>
              <a:t> = make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self.model</a:t>
            </a:r>
            <a:r>
              <a:rPr lang="en-US" altLang="zh-CN" dirty="0"/>
              <a:t> = model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self.year</a:t>
            </a:r>
            <a:r>
              <a:rPr lang="en-US" altLang="zh-CN" dirty="0"/>
              <a:t> = year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self.odometer_reading</a:t>
            </a:r>
            <a:r>
              <a:rPr lang="en-US" altLang="zh-CN" dirty="0"/>
              <a:t> = 0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</a:t>
            </a:r>
            <a:r>
              <a:rPr lang="en-US" altLang="zh-CN" dirty="0" err="1"/>
              <a:t>get_descriptive_name</a:t>
            </a:r>
            <a:r>
              <a:rPr lang="en-US" altLang="zh-CN" dirty="0"/>
              <a:t>(self):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返回格式规范的描述性信息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long_name</a:t>
            </a:r>
            <a:r>
              <a:rPr lang="en-US" altLang="zh-CN" dirty="0"/>
              <a:t> = f"{</a:t>
            </a:r>
            <a:r>
              <a:rPr lang="en-US" altLang="zh-CN" dirty="0" err="1"/>
              <a:t>self.year</a:t>
            </a:r>
            <a:r>
              <a:rPr lang="en-US" altLang="zh-CN" dirty="0"/>
              <a:t>} {</a:t>
            </a:r>
            <a:r>
              <a:rPr lang="en-US" altLang="zh-CN" dirty="0" err="1"/>
              <a:t>self.make</a:t>
            </a:r>
            <a:r>
              <a:rPr lang="en-US" altLang="zh-CN" dirty="0"/>
              <a:t>}" \</a:t>
            </a:r>
          </a:p>
          <a:p>
            <a:pPr algn="l"/>
            <a:r>
              <a:rPr lang="en-US" altLang="zh-CN" dirty="0"/>
              <a:t>                    f" {</a:t>
            </a:r>
            <a:r>
              <a:rPr lang="en-US" altLang="zh-CN" dirty="0" err="1"/>
              <a:t>self.model</a:t>
            </a:r>
            <a:r>
              <a:rPr lang="en-US" altLang="zh-CN" dirty="0"/>
              <a:t>}"</a:t>
            </a:r>
          </a:p>
          <a:p>
            <a:pPr algn="l"/>
            <a:r>
              <a:rPr lang="en-US" altLang="zh-CN" dirty="0"/>
              <a:t>        return </a:t>
            </a:r>
            <a:r>
              <a:rPr lang="en-US" altLang="zh-CN" dirty="0" err="1"/>
              <a:t>long_name.title</a:t>
            </a:r>
            <a:r>
              <a:rPr lang="en-US" altLang="zh-CN" dirty="0"/>
              <a:t>()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</a:t>
            </a:r>
            <a:r>
              <a:rPr lang="en-US" altLang="zh-CN" dirty="0" err="1"/>
              <a:t>read_odometer</a:t>
            </a:r>
            <a:r>
              <a:rPr lang="en-US" altLang="zh-CN" dirty="0"/>
              <a:t>(self):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打印一条指出汽车行驶里程的消息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print(</a:t>
            </a:r>
            <a:r>
              <a:rPr lang="en-US" altLang="zh-CN" dirty="0" err="1"/>
              <a:t>f"This</a:t>
            </a:r>
            <a:r>
              <a:rPr lang="en-US" altLang="zh-CN" dirty="0"/>
              <a:t> car has {</a:t>
            </a:r>
            <a:r>
              <a:rPr lang="en-US" altLang="zh-CN" dirty="0" err="1"/>
              <a:t>self.odometer_reading</a:t>
            </a:r>
            <a:r>
              <a:rPr lang="en-US" altLang="zh-CN" dirty="0"/>
              <a:t>} miles on it.")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</a:t>
            </a:r>
            <a:r>
              <a:rPr lang="en-US" altLang="zh-CN" dirty="0" err="1"/>
              <a:t>update_odometer</a:t>
            </a:r>
            <a:r>
              <a:rPr lang="en-US" altLang="zh-CN" dirty="0"/>
              <a:t>(self, mileage):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将里程表读数设置为指定的值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self.odometer_reading</a:t>
            </a:r>
            <a:r>
              <a:rPr lang="en-US" altLang="zh-CN" dirty="0"/>
              <a:t> = mileage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</a:t>
            </a:r>
            <a:r>
              <a:rPr lang="en-US" altLang="zh-CN" dirty="0" err="1"/>
              <a:t>increment_odometer</a:t>
            </a:r>
            <a:r>
              <a:rPr lang="en-US" altLang="zh-CN" dirty="0"/>
              <a:t>(self, miles):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让里程表读数增加指定的量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self.odometer_reading</a:t>
            </a:r>
            <a:r>
              <a:rPr lang="en-US" altLang="zh-CN" dirty="0"/>
              <a:t> += miles</a:t>
            </a:r>
          </a:p>
          <a:p>
            <a:pPr algn="l"/>
            <a:r>
              <a:rPr lang="en-US" altLang="zh-CN" dirty="0"/>
              <a:t>```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32066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78804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导入类是一种高效的编程方式。通过将这个类移到一个模块中并导入该模块，依然可使用其所有功能，但主程序文件变得整洁易读了。这还让你能够将大部分逻辑存储在独立的文件中。在确定类能像你希望的那样工作后，就可以不管这些文件，专注于主程序的高级逻辑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39650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```python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class Battery: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"""</a:t>
            </a:r>
            <a:r>
              <a:rPr lang="zh-CN" altLang="en-US" dirty="0"/>
              <a:t>一次模拟电动汽车电池的简单尝试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__</a:t>
            </a:r>
            <a:r>
              <a:rPr lang="en-US" altLang="zh-CN" dirty="0" err="1"/>
              <a:t>init</a:t>
            </a:r>
            <a:r>
              <a:rPr lang="en-US" altLang="zh-CN" dirty="0"/>
              <a:t>__(self, size=40):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初始化电池的属性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</a:t>
            </a:r>
            <a:r>
              <a:rPr lang="en-US" altLang="zh-CN" dirty="0" err="1"/>
              <a:t>self.size</a:t>
            </a:r>
            <a:r>
              <a:rPr lang="en-US" altLang="zh-CN" dirty="0"/>
              <a:t> = size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</a:t>
            </a:r>
            <a:r>
              <a:rPr lang="en-US" altLang="zh-CN" dirty="0" err="1"/>
              <a:t>describe_battery</a:t>
            </a:r>
            <a:r>
              <a:rPr lang="en-US" altLang="zh-CN" dirty="0"/>
              <a:t>(self):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打印一条描述电池容量的消息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print(</a:t>
            </a:r>
            <a:r>
              <a:rPr lang="en-US" altLang="zh-CN" dirty="0" err="1"/>
              <a:t>f"This</a:t>
            </a:r>
            <a:r>
              <a:rPr lang="en-US" altLang="zh-CN" dirty="0"/>
              <a:t> car has a {</a:t>
            </a:r>
            <a:r>
              <a:rPr lang="en-US" altLang="zh-CN" dirty="0" err="1"/>
              <a:t>self.size</a:t>
            </a:r>
            <a:r>
              <a:rPr lang="en-US" altLang="zh-CN" dirty="0"/>
              <a:t>}-kWh battery.")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</a:t>
            </a:r>
            <a:r>
              <a:rPr lang="en-US" altLang="zh-CN" dirty="0" err="1"/>
              <a:t>get_range</a:t>
            </a:r>
            <a:r>
              <a:rPr lang="en-US" altLang="zh-CN" dirty="0"/>
              <a:t>(self):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打印一条消息，指出电池的续航里程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if </a:t>
            </a:r>
            <a:r>
              <a:rPr lang="en-US" altLang="zh-CN" dirty="0" err="1"/>
              <a:t>self.size</a:t>
            </a:r>
            <a:r>
              <a:rPr lang="en-US" altLang="zh-CN" dirty="0"/>
              <a:t> == 40: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    range = 150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</a:t>
            </a:r>
            <a:r>
              <a:rPr lang="en-US" altLang="zh-CN" dirty="0" err="1"/>
              <a:t>elif</a:t>
            </a:r>
            <a:r>
              <a:rPr lang="en-US" altLang="zh-CN" dirty="0"/>
              <a:t> </a:t>
            </a:r>
            <a:r>
              <a:rPr lang="en-US" altLang="zh-CN" dirty="0" err="1"/>
              <a:t>self.size</a:t>
            </a:r>
            <a:r>
              <a:rPr lang="en-US" altLang="zh-CN" dirty="0"/>
              <a:t> == 65: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    range = 225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print(</a:t>
            </a:r>
            <a:r>
              <a:rPr lang="en-US" altLang="zh-CN" dirty="0" err="1"/>
              <a:t>f"This</a:t>
            </a:r>
            <a:r>
              <a:rPr lang="en-US" altLang="zh-CN" dirty="0"/>
              <a:t> car can go about {range} miles on a full charge.")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class </a:t>
            </a:r>
            <a:r>
              <a:rPr lang="en-US" altLang="zh-CN" dirty="0" err="1"/>
              <a:t>ElectricCar</a:t>
            </a:r>
            <a:r>
              <a:rPr lang="en-US" altLang="zh-CN" dirty="0"/>
              <a:t>(Car):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"""</a:t>
            </a:r>
            <a:r>
              <a:rPr lang="zh-CN" altLang="en-US" dirty="0"/>
              <a:t>电动汽车的独特之处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__</a:t>
            </a:r>
            <a:r>
              <a:rPr lang="en-US" altLang="zh-CN" dirty="0" err="1"/>
              <a:t>init</a:t>
            </a:r>
            <a:r>
              <a:rPr lang="en-US" altLang="zh-CN" dirty="0"/>
              <a:t>__(self, make, model, year):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初始化父类的属性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super().__</a:t>
            </a:r>
            <a:r>
              <a:rPr lang="en-US" altLang="zh-CN" dirty="0" err="1"/>
              <a:t>init</a:t>
            </a:r>
            <a:r>
              <a:rPr lang="en-US" altLang="zh-CN" dirty="0"/>
              <a:t>__(make, model, year)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</a:t>
            </a:r>
            <a:r>
              <a:rPr lang="en-US" altLang="zh-CN" dirty="0" err="1"/>
              <a:t>self.battery</a:t>
            </a:r>
            <a:r>
              <a:rPr lang="en-US" altLang="zh-CN" dirty="0"/>
              <a:t> = Battery()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</a:t>
            </a:r>
            <a:r>
              <a:rPr lang="en-US" altLang="zh-CN" dirty="0" err="1"/>
              <a:t>describe_battery</a:t>
            </a:r>
            <a:r>
              <a:rPr lang="en-US" altLang="zh-CN" dirty="0"/>
              <a:t>(self):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打印一条描述电池容量的消息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print(</a:t>
            </a:r>
            <a:r>
              <a:rPr lang="en-US" altLang="zh-CN" dirty="0" err="1"/>
              <a:t>f"This</a:t>
            </a:r>
            <a:r>
              <a:rPr lang="en-US" altLang="zh-CN" dirty="0"/>
              <a:t> car has a {</a:t>
            </a:r>
            <a:r>
              <a:rPr lang="en-US" altLang="zh-CN" dirty="0" err="1"/>
              <a:t>self.battery_size</a:t>
            </a:r>
            <a:r>
              <a:rPr lang="en-US" altLang="zh-CN" dirty="0"/>
              <a:t>}-kWh battery.")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</a:t>
            </a:r>
            <a:r>
              <a:rPr lang="en-US" altLang="zh-CN" dirty="0" err="1"/>
              <a:t>get_descriptive_name</a:t>
            </a:r>
            <a:r>
              <a:rPr lang="en-US" altLang="zh-CN" dirty="0"/>
              <a:t>(self):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返回格式规范的描述性信息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return f"{</a:t>
            </a:r>
            <a:r>
              <a:rPr lang="en-US" altLang="zh-CN" dirty="0" err="1"/>
              <a:t>super.get_descriptive_name</a:t>
            </a:r>
            <a:r>
              <a:rPr lang="en-US" altLang="zh-CN" dirty="0"/>
              <a:t>()}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```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85349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64573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91912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74794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5545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完整代码限于版面略，请参考原书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082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注</a:t>
            </a:r>
            <a:r>
              <a:rPr lang="en-US" altLang="zh-CN" dirty="0"/>
              <a:t>1</a:t>
            </a:r>
            <a:r>
              <a:rPr lang="zh-CN" altLang="en-US" dirty="0"/>
              <a:t>：对于 </a:t>
            </a:r>
            <a:r>
              <a:rPr lang="en-US" altLang="zh-CN" dirty="0"/>
              <a:t>__</a:t>
            </a:r>
            <a:r>
              <a:rPr lang="en-US" altLang="zh-CN" dirty="0" err="1"/>
              <a:t>init</a:t>
            </a:r>
            <a:r>
              <a:rPr lang="en-US" altLang="zh-CN" dirty="0"/>
              <a:t>__ </a:t>
            </a:r>
            <a:r>
              <a:rPr lang="zh-CN" altLang="en-US" dirty="0"/>
              <a:t>方法的方法名来说，实际上是一种规定，因为它是有特殊作用的，如果不加双下划线，</a:t>
            </a:r>
            <a:r>
              <a:rPr lang="en-US" altLang="zh-CN" dirty="0"/>
              <a:t>Python </a:t>
            </a:r>
            <a:r>
              <a:rPr lang="zh-CN" altLang="en-US"/>
              <a:t>将不会</a:t>
            </a:r>
            <a:r>
              <a:rPr lang="zh-CN" altLang="en-US" dirty="0"/>
              <a:t>自动调用这个方法。</a:t>
            </a:r>
            <a:endParaRPr lang="en-US" altLang="zh-CN" dirty="0"/>
          </a:p>
          <a:p>
            <a:pPr algn="l"/>
            <a:r>
              <a:rPr lang="zh-CN" altLang="en-US" dirty="0"/>
              <a:t>注</a:t>
            </a:r>
            <a:r>
              <a:rPr lang="en-US" altLang="zh-CN" dirty="0"/>
              <a:t>1</a:t>
            </a:r>
            <a:r>
              <a:rPr lang="zh-CN" altLang="en-US" dirty="0"/>
              <a:t>：在类中，名称前后都带有双下划线的函数，是特殊的函数，也被称作魔术方法，一般读作 </a:t>
            </a:r>
            <a:r>
              <a:rPr lang="en-US" altLang="zh-CN" dirty="0" err="1"/>
              <a:t>dunder</a:t>
            </a:r>
            <a:r>
              <a:rPr lang="en-US" altLang="zh-CN" dirty="0"/>
              <a:t> method</a:t>
            </a:r>
            <a:r>
              <a:rPr lang="zh-CN" altLang="en-US" dirty="0"/>
              <a:t>，</a:t>
            </a:r>
            <a:r>
              <a:rPr lang="en-US" altLang="zh-CN" dirty="0" err="1"/>
              <a:t>dunder</a:t>
            </a:r>
            <a:r>
              <a:rPr lang="en-US" altLang="zh-CN" dirty="0"/>
              <a:t> </a:t>
            </a:r>
            <a:r>
              <a:rPr lang="zh-CN" altLang="en-US" dirty="0"/>
              <a:t>表示“前后双下划线”。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80214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完整代码限于版面略，请参考原书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2755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00132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32709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346314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484715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256125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由于是随机的，运行的结果不一定相同，记得多运行几次试试哦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注意：</a:t>
            </a:r>
            <a:r>
              <a:rPr lang="en-US" altLang="zh-CN" sz="1200" b="0" i="0" u="none" strike="noStrike" baseline="0" dirty="0">
                <a:latin typeface="TheSansMonoCondensed-"/>
              </a:rPr>
              <a:t>random </a:t>
            </a:r>
            <a:r>
              <a:rPr lang="zh-CN" altLang="en-US" sz="1200" b="0" i="0" u="none" strike="noStrike" baseline="0" dirty="0">
                <a:latin typeface="FZSSJW--GB1-0"/>
              </a:rPr>
              <a:t>模块能用来创建众多有趣的项目，不过在创建与安全相关的应用程序时，请不要使用它，建议改用 </a:t>
            </a:r>
            <a:r>
              <a:rPr lang="en-US" altLang="zh-CN" sz="1200" b="0" i="0" u="none" strike="noStrike" baseline="0" dirty="0">
                <a:latin typeface="FZSSJW--GB1-0"/>
              </a:rPr>
              <a:t>secrets </a:t>
            </a:r>
            <a:r>
              <a:rPr lang="zh-CN" altLang="en-US" sz="1200" b="0" i="0" u="none" strike="noStrike" baseline="0" dirty="0">
                <a:latin typeface="FZSSJW--GB1-0"/>
              </a:rPr>
              <a:t>等其他模块。</a:t>
            </a:r>
            <a:endParaRPr lang="en-US" altLang="zh-CN" sz="1200" b="0" i="0" u="none" strike="noStrike" baseline="0" dirty="0">
              <a:latin typeface="FZSSJW--GB1-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898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由于是随机的，运行的结果不一定相同，记得多运行几次试试哦</a:t>
            </a:r>
          </a:p>
          <a:p>
            <a:pPr algn="l"/>
            <a:endParaRPr lang="zh-CN" alt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Python 3 Module of the Week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en-US" altLang="zh-CN" sz="1800" b="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https://pymotw.com/3/</a:t>
            </a:r>
          </a:p>
          <a:p>
            <a:r>
              <a:rPr lang="zh-CN" altLang="en-US" sz="1800" b="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这是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一个不错的持续介绍 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Python 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中外部模块的网站。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336246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当然，别忘了还有一个常量命名法：字母使用全大写，单词之间加上下划线。</a:t>
            </a:r>
            <a:endParaRPr lang="en-US" altLang="zh-CN" dirty="0"/>
          </a:p>
          <a:p>
            <a:pPr algn="l"/>
            <a:r>
              <a:rPr lang="zh-CN" altLang="en-US" dirty="0"/>
              <a:t>另外对于包含多个单词的文件夹，我们一般使用全小写，并在单词之间加上横杠（</a:t>
            </a:r>
            <a:r>
              <a:rPr lang="en-US" altLang="zh-CN" dirty="0"/>
              <a:t>-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373988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987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注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：这里“类中的函数称为方法”的表述是没有问题的，因为方法是特殊的函数，你可以称 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__</a:t>
            </a:r>
            <a:r>
              <a:rPr lang="en-US" altLang="zh-CN" sz="1800" kern="12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init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__ 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等类方法为函数，但称作方法则更合适和准确，因为方法是与类的实例对象相关联的，而函数不与特定的实例对象相关联。对于一个类方法来说，我们一般会通过其实例来使用它。</a:t>
            </a: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注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：类内的方法叫什么，实际上取决于你怎么使用它，这是 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Python 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中特有的产物，不过目前来说，你不需要太过纠结，只需要大概了解即可，这只是一个称呼而已，不过这下，你应该能理解为什么许多人会混用方法和函数的称呼了吧！</a:t>
            </a: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【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拓展补充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】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如果你想要更好地理解函数和方法的异同，则可以参考知名问答网站上对此的一些回答：</a:t>
            </a: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https://stackoverflow.com/questions/155609/whats-the-difference-between-a-method-and-a-function</a:t>
            </a:r>
          </a:p>
          <a:p>
            <a:pPr algn="l"/>
            <a:endParaRPr lang="zh-CN" altLang="en-US" sz="1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865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self </a:t>
            </a:r>
            <a:r>
              <a:rPr lang="zh-CN" altLang="en-US" dirty="0"/>
              <a:t>的写法只是一个惯例，你完全可以使用其他的写法，比如其他语言的程序员可能会更熟悉 </a:t>
            </a:r>
            <a:r>
              <a:rPr lang="en-US" altLang="zh-CN" dirty="0"/>
              <a:t>this</a:t>
            </a:r>
            <a:r>
              <a:rPr lang="zh-CN" altLang="en-US" dirty="0"/>
              <a:t>，但建议大家遵循约定，这样有助于以后的协作。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090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BA575-D5C0-793D-9EB5-4BF72F613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8BA9DE-7463-5426-C089-D5DE20F13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EDBAF9-43D9-31CF-C11D-5BD959652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927729-5DE1-5955-BE9F-8F11B120E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A15336-B2A9-DF29-984F-2A88271D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49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22DC8-6B35-C975-22C8-B3298033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9F43DA-D779-A136-4325-810237DC0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F5D4F0-A170-72F5-ABE2-26E8E349B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721F31-68E9-0C2C-A716-40353258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C5061D-50F1-263D-AB95-F04019BA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658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B6AC9B8-D5F0-84E6-669C-3B9A054F32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10BC7E-A149-EAAC-57ED-7996E21F6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1C6242-5462-E5F3-A40E-9EBCD0794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E4B585-AA73-BB44-DEB3-BB4480930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98AF67-4FAF-6DD6-7F23-7AA91253C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972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3" name="Rectangle 27">
            <a:extLst>
              <a:ext uri="{FF2B5EF4-FFF2-40B4-BE49-F238E27FC236}">
                <a16:creationId xmlns:a16="http://schemas.microsoft.com/office/drawing/2014/main" id="{FFE563FA-4880-391C-43FD-EF34392B9FB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641600" y="4191000"/>
            <a:ext cx="741680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87338" indent="-287338"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4538" indent="-287338"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2000"/>
              </a:lnSpc>
              <a:spcBef>
                <a:spcPct val="20000"/>
              </a:spcBef>
              <a:buClr>
                <a:srgbClr val="808080"/>
              </a:buClr>
              <a:buSzPct val="60000"/>
            </a:pPr>
            <a:endParaRPr kumimoji="0" lang="en-GB" altLang="zh-CN" sz="160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63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56AB55-80C6-28AF-0C73-3819184EC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162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7469E7-ED7E-A1F2-48AF-DF31AAC06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940"/>
            <a:ext cx="10515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54C8C0-B4E8-90DD-C729-FCF6095E7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047B1A-DA23-745E-2167-51E340BD6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4A8E2B-9E0B-8F82-47F1-FA59F47B7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395EF24-4D09-F51C-BC79-A3A1AD9AAF02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76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6EB28C-3F72-CDD3-5D16-1E16C588F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9F744F-32A9-81DD-7628-9A7D74A23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A17AC9-4374-B422-869A-1EB4A4EA8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04275A-E69C-15B3-1353-832AA7967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532250-1E9E-9EED-08DA-B2FF0B617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44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F2AEB-03A9-6F28-C6C8-209647EB9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4100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361A1F-DD24-D4DC-FDF8-14089EDC7C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4003"/>
            <a:ext cx="5181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656781-5A02-AEE4-2F0C-71BC7C17E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04003"/>
            <a:ext cx="5181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676A6B-BD04-FC0B-7815-FDE87EE2B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05AC1A-94C4-EAEA-C62E-5815037B3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08E0B6-FCF0-04E3-2DB1-083994606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EE2E404-654E-53BA-3175-C9B5BA454B94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48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日期占位符 4">
            <a:extLst>
              <a:ext uri="{FF2B5EF4-FFF2-40B4-BE49-F238E27FC236}">
                <a16:creationId xmlns:a16="http://schemas.microsoft.com/office/drawing/2014/main" id="{E3D69607-5436-F0FA-DED8-07002860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24" name="页脚占位符 5">
            <a:extLst>
              <a:ext uri="{FF2B5EF4-FFF2-40B4-BE49-F238E27FC236}">
                <a16:creationId xmlns:a16="http://schemas.microsoft.com/office/drawing/2014/main" id="{4655A987-2DE4-FC54-5847-BE23D0223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5" name="灯片编号占位符 6">
            <a:extLst>
              <a:ext uri="{FF2B5EF4-FFF2-40B4-BE49-F238E27FC236}">
                <a16:creationId xmlns:a16="http://schemas.microsoft.com/office/drawing/2014/main" id="{5E083CA6-E477-D416-A40A-FBAF89E50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7CFF3F6-0C9B-E94F-D4FA-54B1D341B932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B0B87D9-628A-E922-5C1E-80B165574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162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6634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A3916C-6DCC-ADAB-048D-325A085F6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0D428C-C051-1516-AC64-652A2E770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30A199-58B7-6D42-8988-C232C6B5C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3A642A-B7BD-950D-B4AA-1BC78BF37E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C78E9C-6ACC-BFB0-AEF6-0FE4900E2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5BCA8CB-91E0-37C7-25C4-A5000F57E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CDF0199-FFA2-DDDF-3BC2-D834E558F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AEF8192-125E-AF1A-D66A-720E8A0A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74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7C4EE6F-B252-B986-30B5-527F6480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FFBBD3D-B7E2-1AE2-3D29-9333999AE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02B4A5-B02A-7558-A812-EAF577D12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7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D4D8D-4E2C-DC7C-4B4A-10A754604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59D91E-E9CB-6D64-B158-E14E26C7F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A23590-202A-7669-3972-F438E6605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28CB70-BB19-BF73-2B97-62A858A1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0EAFB4-7671-10EC-40A1-FB6F255DD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FE06E8-796F-1BD2-F1C0-0CB46949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12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723636-5BFB-9B89-D548-478FE78DB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8F2CC4F-F442-3901-D679-065B49663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18708A-29E4-0AB9-B3AF-45B892FE1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DA5FD7D-CE0A-C10C-B6E1-04C1DDA0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8E6D89-7722-3471-DDE1-CD223E22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82D659-EAE7-E7BE-8BC8-8699E91D0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517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95AE4A4-62F2-5D7F-57E9-5E09F3804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26869B-FDA6-3DC1-E605-151557D67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968A69-93F9-9115-B417-2F030227D1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1228B-0167-4061-A906-8575043315EE}" type="datetimeFigureOut">
              <a:rPr lang="zh-CN" altLang="en-US" smtClean="0"/>
              <a:t>2023-12-13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80F278-07E3-D762-2656-D67508C0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6F7F67-2D57-182E-C174-5AAC8C4D1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05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ruel/pcc_3e_slides" TargetMode="External"/><Relationship Id="rId2" Type="http://schemas.openxmlformats.org/officeDocument/2006/relationships/hyperlink" Target="https://creativecommons.org/licenses/by-nc-sa/4.0/deed.zh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zh/users/graphicmama-team-2641041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783" name="Rectangle 7">
            <a:extLst>
              <a:ext uri="{FF2B5EF4-FFF2-40B4-BE49-F238E27FC236}">
                <a16:creationId xmlns:a16="http://schemas.microsoft.com/office/drawing/2014/main" id="{F7B3941E-B689-22D6-F18C-358E4BAEDF5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-16934" y="3201698"/>
            <a:ext cx="12208933" cy="1600200"/>
          </a:xfrm>
          <a:solidFill>
            <a:srgbClr val="F6E979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Python </a:t>
            </a:r>
            <a:r>
              <a:rPr lang="zh-CN" altLang="en-US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编程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：从入门到实践</a:t>
            </a:r>
            <a:b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</a:b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（第三版）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1227786" name="Text Box 10">
            <a:extLst>
              <a:ext uri="{FF2B5EF4-FFF2-40B4-BE49-F238E27FC236}">
                <a16:creationId xmlns:a16="http://schemas.microsoft.com/office/drawing/2014/main" id="{C3F4DD20-8FA3-3CB0-19B6-FE0240B92A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61" y="5491971"/>
            <a:ext cx="307327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Wingdings" panose="05000000000000000000" pitchFamily="2" charset="2"/>
              <a:buNone/>
            </a:pPr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Teacher Name / Email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C6E84E5-1708-27F1-0BCD-1C6D65C46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200" y="581078"/>
            <a:ext cx="3186567" cy="259187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C378A09-F2A3-E950-1637-B095B82CAF3C}"/>
              </a:ext>
            </a:extLst>
          </p:cNvPr>
          <p:cNvSpPr/>
          <p:nvPr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关于函数和方法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CN" altLang="en-US">
                <a:latin typeface="微软雅黑" panose="020B0503020204020204" pitchFamily="34" charset="-122"/>
              </a:rPr>
              <a:t>如果你想</a:t>
            </a:r>
            <a:r>
              <a:rPr lang="zh-CN" altLang="en-US" dirty="0">
                <a:latin typeface="微软雅黑" panose="020B0503020204020204" pitchFamily="34" charset="-122"/>
              </a:rPr>
              <a:t>如之前一样，让解释器来告诉你类方法是什么，一不小心就会得到两个答案，这符合预期的，因为</a:t>
            </a:r>
            <a:r>
              <a:rPr lang="zh-CN" altLang="en-US" u="sng" dirty="0">
                <a:latin typeface="微软雅黑" panose="020B0503020204020204" pitchFamily="34" charset="-122"/>
              </a:rPr>
              <a:t>方法是特殊的函数</a:t>
            </a:r>
            <a:r>
              <a:rPr lang="zh-CN" altLang="en-US" dirty="0">
                <a:latin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A23E63-EFA7-941A-2D88-2A815C1103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3413"/>
            <a:ext cx="5181600" cy="43513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3200" dirty="0"/>
              <a:t>在第二章中，我们提到：</a:t>
            </a:r>
            <a:endParaRPr lang="en-US" altLang="zh-CN" sz="3200" dirty="0"/>
          </a:p>
          <a:p>
            <a:pPr marL="0" indent="0">
              <a:buNone/>
            </a:pPr>
            <a:r>
              <a:rPr lang="zh-CN" altLang="en-US" sz="3200" dirty="0"/>
              <a:t>可以把</a:t>
            </a:r>
            <a:r>
              <a:rPr lang="zh-CN" altLang="en-US" sz="3200" u="sng" dirty="0"/>
              <a:t>方法</a:t>
            </a:r>
            <a:r>
              <a:rPr lang="zh-CN" altLang="en-US" sz="3200" dirty="0"/>
              <a:t>视为</a:t>
            </a:r>
            <a:r>
              <a:rPr lang="zh-CN" altLang="en-US" sz="3200" u="sng" dirty="0"/>
              <a:t>特殊的函数</a:t>
            </a:r>
            <a:r>
              <a:rPr lang="zh-CN" altLang="en-US" sz="3200" dirty="0"/>
              <a:t>。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3200" dirty="0"/>
          </a:p>
          <a:p>
            <a:pPr marL="0" indent="0">
              <a:buNone/>
            </a:pPr>
            <a:r>
              <a:rPr lang="zh-CN" altLang="en-US" sz="3200" dirty="0"/>
              <a:t>在这里，我们更新一下定义：</a:t>
            </a:r>
            <a:endParaRPr lang="en-US" altLang="zh-CN" sz="3200" dirty="0"/>
          </a:p>
          <a:p>
            <a:pPr marL="0" indent="0">
              <a:buNone/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类中的</a:t>
            </a:r>
            <a:r>
              <a:rPr lang="zh-CN" altLang="en-US" sz="3200" b="1" u="sng" dirty="0">
                <a:solidFill>
                  <a:schemeClr val="accent1">
                    <a:lumMod val="75000"/>
                  </a:schemeClr>
                </a:solidFill>
              </a:rPr>
              <a:t>函数</a:t>
            </a: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称为</a:t>
            </a:r>
            <a:r>
              <a:rPr lang="zh-CN" altLang="en-US" sz="3200" b="1" u="sng" dirty="0">
                <a:solidFill>
                  <a:schemeClr val="accent1">
                    <a:lumMod val="75000"/>
                  </a:schemeClr>
                </a:solidFill>
              </a:rPr>
              <a:t>方法</a:t>
            </a: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。</a:t>
            </a:r>
            <a:endParaRPr lang="en-US" altLang="zh-CN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6B7471-FF97-B11C-1CE3-C832C28E3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383" y="4015411"/>
            <a:ext cx="5026417" cy="203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29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328392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4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方法的形参：</a:t>
            </a:r>
            <a:endParaRPr lang="en-US" altLang="zh-CN" sz="2400" dirty="0">
              <a:solidFill>
                <a:prstClr val="black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除了有 </a:t>
            </a:r>
            <a:r>
              <a:rPr lang="en-US" altLang="zh-CN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和 </a:t>
            </a:r>
            <a:r>
              <a:rPr lang="en-US" altLang="zh-CN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 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接收两项信息的形参外，值得关注的是 </a:t>
            </a:r>
            <a:r>
              <a:rPr lang="en-US" altLang="zh-CN" sz="2400" b="1" u="sng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 </a:t>
            </a:r>
            <a:r>
              <a:rPr lang="zh-CN" altLang="en-US" sz="2400" b="1" u="sng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形参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：</a:t>
            </a:r>
            <a:endParaRPr lang="en-US" altLang="zh-CN" sz="2400" dirty="0">
              <a:solidFill>
                <a:prstClr val="black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它是一个</a:t>
            </a:r>
            <a:r>
              <a:rPr lang="zh-CN" altLang="en-US" sz="2400" u="sng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指向实例本身的引用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，实例的每次调用都会自动传入自身，这样使得实例能够</a:t>
            </a:r>
            <a:r>
              <a:rPr lang="zh-CN" altLang="en-US" sz="2400" u="sng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访问类中的属性和方法</a:t>
            </a:r>
            <a:endParaRPr lang="en-US" altLang="zh-CN" sz="2400" dirty="0">
              <a:solidFill>
                <a:prstClr val="black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2400" dirty="0">
              <a:solidFill>
                <a:prstClr val="black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 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形参</a:t>
            </a:r>
            <a:r>
              <a:rPr lang="zh-CN" altLang="en-US" sz="2400" u="sng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必不可少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，而且必须位于其他形参的前面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</p:spTree>
    <p:extLst>
      <p:ext uri="{BB962C8B-B14F-4D97-AF65-F5344CB8AC3E}">
        <p14:creationId xmlns:p14="http://schemas.microsoft.com/office/powerpoint/2010/main" val="1813195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352047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sz="2400" b="1" dirty="0" err="1">
                <a:solidFill>
                  <a:srgbClr val="0086B3"/>
                </a:solidFill>
                <a:latin typeface="Consolas" panose="020B0609020204030204" pitchFamily="49" charset="0"/>
              </a:rPr>
              <a:t>init</a:t>
            </a: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方法的方法体：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第一行是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说明性注释</a:t>
            </a:r>
            <a:endParaRPr lang="en-US" altLang="zh-CN" sz="2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第二行和第三行定义的两个变量都有 </a:t>
            </a:r>
            <a:r>
              <a:rPr lang="en-US" altLang="zh-CN" sz="2400" b="1" dirty="0">
                <a:solidFill>
                  <a:srgbClr val="94558D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self</a:t>
            </a:r>
            <a:r>
              <a:rPr lang="en-US" altLang="zh-CN" sz="2400" b="1" dirty="0">
                <a:solidFill>
                  <a:srgbClr val="000000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.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</a:rPr>
              <a:t> 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的前缀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这两个变量可在类的所有方法中通过同样的 </a:t>
            </a:r>
            <a:r>
              <a:rPr lang="en-US" altLang="zh-CN" sz="2400" b="1" dirty="0">
                <a:solidFill>
                  <a:srgbClr val="94558D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self</a:t>
            </a:r>
            <a:r>
              <a:rPr lang="en-US" altLang="zh-CN" sz="2400" b="1" dirty="0">
                <a:solidFill>
                  <a:srgbClr val="000000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.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前缀来使用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可以通过实例访问的变量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，我们称之为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属性（</a:t>
            </a:r>
            <a:r>
              <a:rPr lang="en-US" altLang="zh-CN" sz="2400" b="1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attribute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zh-CN" altLang="en-US" sz="2400" dirty="0">
              <a:solidFill>
                <a:prstClr val="black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</p:spTree>
    <p:extLst>
      <p:ext uri="{BB962C8B-B14F-4D97-AF65-F5344CB8AC3E}">
        <p14:creationId xmlns:p14="http://schemas.microsoft.com/office/powerpoint/2010/main" val="3168898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352047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spcBef>
                <a:spcPts val="1600"/>
              </a:spcBef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属性（</a:t>
            </a: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attribute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CE596F-8162-43AB-DED8-91BACC66B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11431" y="2593020"/>
            <a:ext cx="2458623" cy="294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95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Char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462040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还定义了两种行为对应的方法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这两个方法执行时不需要额外信息，但同初始化方法一样，我们需要写上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</a:rPr>
              <a:t>self 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形参。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后面创建的小狗实例，都能够调用这些方法，换句话说，它们都会坐下和打滚。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is now sitting."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rolled over!"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C9D2B2F9-AEFB-21A2-A705-6022221CEBA7}"/>
              </a:ext>
            </a:extLst>
          </p:cNvPr>
          <p:cNvSpPr/>
          <p:nvPr/>
        </p:nvSpPr>
        <p:spPr>
          <a:xfrm>
            <a:off x="5587936" y="574867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408290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462040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is now sitting."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rolled over!"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C9D2B2F9-AEFB-21A2-A705-6022221CEBA7}"/>
              </a:ext>
            </a:extLst>
          </p:cNvPr>
          <p:cNvSpPr/>
          <p:nvPr/>
        </p:nvSpPr>
        <p:spPr>
          <a:xfrm>
            <a:off x="5587936" y="574867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4A29C88-A127-D73D-0970-C49248332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15350" y="2589707"/>
            <a:ext cx="2450783" cy="2937780"/>
          </a:xfrm>
          <a:prstGeom prst="rect">
            <a:avLst/>
          </a:prstGeom>
        </p:spPr>
      </p:pic>
      <p:sp>
        <p:nvSpPr>
          <p:cNvPr id="10" name="内容占位符 6">
            <a:extLst>
              <a:ext uri="{FF2B5EF4-FFF2-40B4-BE49-F238E27FC236}">
                <a16:creationId xmlns:a16="http://schemas.microsoft.com/office/drawing/2014/main" id="{24EBD9CD-6306-5511-5552-163FA834BA7A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spcBef>
                <a:spcPts val="1600"/>
              </a:spcBef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方法（</a:t>
            </a: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method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28550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latin typeface="FZSSJW--GB1-0"/>
              </a:rPr>
              <a:t>视为</a:t>
            </a:r>
            <a:r>
              <a:rPr lang="zh-CN" altLang="en-US" b="0" i="0" u="none" strike="noStrike" baseline="0" dirty="0"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latin typeface="FZSSJW--GB1-0"/>
              </a:rPr>
              <a:t>Dog </a:t>
            </a:r>
            <a:r>
              <a:rPr lang="zh-CN" altLang="en-US" b="0" i="0" u="none" strike="noStrike" baseline="0" dirty="0"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latin typeface="FZSSJW--GB1-0"/>
              </a:rPr>
              <a:t>Python </a:t>
            </a:r>
            <a:r>
              <a:rPr lang="zh-CN" altLang="en-US" b="0" i="0" u="none" strike="noStrike" baseline="0" dirty="0"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latin typeface="FZSSJW--GB1-0"/>
            </a:endParaRPr>
          </a:p>
          <a:p>
            <a:pPr marL="0" indent="0">
              <a:buNone/>
            </a:pPr>
            <a:r>
              <a:rPr lang="zh-CN" altLang="en-US" dirty="0"/>
              <a:t>下面创建一个表示特定小狗的实例：</a:t>
            </a:r>
            <a:endParaRPr lang="en-US" altLang="zh-CN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04250" y="3145862"/>
            <a:ext cx="4605087" cy="265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通过箭头处的代码：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我们让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创建了一条名字为 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'Willie'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、年龄为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的小狗。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不需要传入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实参，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会在调用初始化方法时自动传入它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682DF5C-E0E7-345D-5094-6247C571088F}"/>
              </a:ext>
            </a:extLst>
          </p:cNvPr>
          <p:cNvSpPr txBox="1"/>
          <p:nvPr/>
        </p:nvSpPr>
        <p:spPr>
          <a:xfrm>
            <a:off x="914594" y="3258400"/>
            <a:ext cx="5834119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'Willie'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F1CB12D2-3017-0E07-5CE6-F09703F895E1}"/>
              </a:ext>
            </a:extLst>
          </p:cNvPr>
          <p:cNvSpPr/>
          <p:nvPr/>
        </p:nvSpPr>
        <p:spPr>
          <a:xfrm>
            <a:off x="482663" y="416858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095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latin typeface="FZSSJW--GB1-0"/>
              </a:rPr>
              <a:t>视为</a:t>
            </a:r>
            <a:r>
              <a:rPr lang="zh-CN" altLang="en-US" b="0" i="0" u="none" strike="noStrike" baseline="0" dirty="0"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latin typeface="FZSSJW--GB1-0"/>
              </a:rPr>
              <a:t>Dog </a:t>
            </a:r>
            <a:r>
              <a:rPr lang="zh-CN" altLang="en-US" b="0" i="0" u="none" strike="noStrike" baseline="0" dirty="0"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latin typeface="FZSSJW--GB1-0"/>
              </a:rPr>
              <a:t>Python </a:t>
            </a:r>
            <a:r>
              <a:rPr lang="zh-CN" altLang="en-US" b="0" i="0" u="none" strike="noStrike" baseline="0" dirty="0"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latin typeface="FZSSJW--GB1-0"/>
            </a:endParaRPr>
          </a:p>
          <a:p>
            <a:pPr marL="0" indent="0">
              <a:buNone/>
            </a:pPr>
            <a:r>
              <a:rPr lang="zh-CN" altLang="en-US" dirty="0"/>
              <a:t>下面创建一个表示特定小狗的实例：</a:t>
            </a:r>
            <a:endParaRPr lang="en-US" altLang="zh-CN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04250" y="3145862"/>
            <a:ext cx="4605087" cy="265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通过箭头处的代码：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通过接收实参，初始化方法将会设置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age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属性，表示小狗的名字和年龄，随后返回表示小狗的实例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最后将这个实例赋值给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变量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682DF5C-E0E7-345D-5094-6247C571088F}"/>
              </a:ext>
            </a:extLst>
          </p:cNvPr>
          <p:cNvSpPr txBox="1"/>
          <p:nvPr/>
        </p:nvSpPr>
        <p:spPr>
          <a:xfrm>
            <a:off x="914594" y="3258400"/>
            <a:ext cx="5834119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'Willie'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F1CB12D2-3017-0E07-5CE6-F09703F895E1}"/>
              </a:ext>
            </a:extLst>
          </p:cNvPr>
          <p:cNvSpPr/>
          <p:nvPr/>
        </p:nvSpPr>
        <p:spPr>
          <a:xfrm>
            <a:off x="482663" y="416858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884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视为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Dog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Python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solidFill>
                <a:schemeClr val="bg1">
                  <a:lumMod val="65000"/>
                </a:schemeClr>
              </a:solidFill>
              <a:latin typeface="FZSSJW--GB1-0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下面创建一个表示特定小狗的实例：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04250" y="3258469"/>
            <a:ext cx="4605087" cy="29772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接着可以通过</a:t>
            </a:r>
            <a:r>
              <a:rPr lang="zh-CN" altLang="en-US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点号语法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，来访问实例的属性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执行调用时，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首先会找到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实例，随后通过在类中使用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sz="24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4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来引用与这个实例相关联的属性，以获取名字和年龄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9005CB-9693-1C5D-3052-F11A93E323A5}"/>
              </a:ext>
            </a:extLst>
          </p:cNvPr>
          <p:cNvSpPr txBox="1"/>
          <p:nvPr/>
        </p:nvSpPr>
        <p:spPr>
          <a:xfrm>
            <a:off x="914594" y="3258469"/>
            <a:ext cx="5834119" cy="203132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Dog('Willie', 6)</a:t>
            </a:r>
          </a:p>
          <a:p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dog's name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dog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years old."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725A72-5E19-F58E-6A8A-D77A317A15AF}"/>
              </a:ext>
            </a:extLst>
          </p:cNvPr>
          <p:cNvSpPr txBox="1"/>
          <p:nvPr/>
        </p:nvSpPr>
        <p:spPr>
          <a:xfrm>
            <a:off x="914593" y="5468926"/>
            <a:ext cx="5834119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dog's name is Willie.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 is 6 years old.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77E4F6BA-A95D-EF40-80AD-4051FBC6736B}"/>
              </a:ext>
            </a:extLst>
          </p:cNvPr>
          <p:cNvSpPr/>
          <p:nvPr/>
        </p:nvSpPr>
        <p:spPr>
          <a:xfrm>
            <a:off x="482663" y="485104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6509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视为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Dog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Python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solidFill>
                <a:schemeClr val="bg1">
                  <a:lumMod val="65000"/>
                </a:schemeClr>
              </a:solidFill>
              <a:latin typeface="FZSSJW--GB1-0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下面创建一个表示特定小狗的实例：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482663" y="485104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914594" y="3258403"/>
            <a:ext cx="5834119" cy="203132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Dog('Willie', 6)</a:t>
            </a:r>
          </a:p>
          <a:p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04250" y="3258403"/>
            <a:ext cx="4605087" cy="265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与访问属性类似，同样使用点号语法来调用实例的方法，从而让实例“动起来”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会在类中查找调用的方法，然后运行方法体中的语句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5A92D0C-AC12-6990-C1E6-7FB65CFFF703}"/>
              </a:ext>
            </a:extLst>
          </p:cNvPr>
          <p:cNvSpPr txBox="1"/>
          <p:nvPr/>
        </p:nvSpPr>
        <p:spPr>
          <a:xfrm>
            <a:off x="914593" y="5468927"/>
            <a:ext cx="5834119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Willie is now sitting.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Willie rolled over!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8510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与</a:t>
            </a:r>
            <a:r>
              <a:rPr lang="en-US" altLang="zh-CN" dirty="0"/>
              <a:t>《Python </a:t>
            </a:r>
            <a:r>
              <a:rPr lang="zh-CN" altLang="en-US" dirty="0"/>
              <a:t>编程：从入门到实践（第三版）</a:t>
            </a:r>
            <a:r>
              <a:rPr lang="en-US" altLang="zh-CN" dirty="0"/>
              <a:t>》</a:t>
            </a:r>
            <a:r>
              <a:rPr lang="zh-CN" altLang="en-US" dirty="0"/>
              <a:t>一书配套使用</a:t>
            </a:r>
            <a:endParaRPr lang="en-US" altLang="zh-CN" dirty="0"/>
          </a:p>
          <a:p>
            <a:r>
              <a:rPr lang="zh-CN" altLang="en-US" dirty="0"/>
              <a:t>讲义中的文本及绘图采用</a:t>
            </a:r>
            <a:r>
              <a:rPr lang="zh-CN" altLang="en-US" u="sng" dirty="0">
                <a:hlinkClick r:id="rId2"/>
              </a:rPr>
              <a:t>署名</a:t>
            </a:r>
            <a:r>
              <a:rPr lang="en-US" altLang="zh-CN" u="sng" dirty="0">
                <a:hlinkClick r:id="rId2"/>
              </a:rPr>
              <a:t>-</a:t>
            </a:r>
            <a:r>
              <a:rPr lang="zh-CN" altLang="en-US" u="sng" dirty="0">
                <a:hlinkClick r:id="rId2"/>
              </a:rPr>
              <a:t>非商业性使用</a:t>
            </a:r>
            <a:r>
              <a:rPr lang="en-US" altLang="zh-CN" u="sng" dirty="0">
                <a:hlinkClick r:id="rId2"/>
              </a:rPr>
              <a:t>-</a:t>
            </a:r>
            <a:r>
              <a:rPr lang="zh-CN" altLang="en-US" u="sng" dirty="0">
                <a:hlinkClick r:id="rId2"/>
              </a:rPr>
              <a:t>相同方式共享协议（</a:t>
            </a:r>
            <a:r>
              <a:rPr lang="en-US" altLang="zh-CN" u="sng" dirty="0">
                <a:hlinkClick r:id="rId2"/>
              </a:rPr>
              <a:t>CC BY-NC-SA 4.0</a:t>
            </a:r>
            <a:r>
              <a:rPr lang="zh-CN" altLang="en-US" u="sng" dirty="0">
                <a:hlinkClick r:id="rId2"/>
              </a:rPr>
              <a:t>）</a:t>
            </a:r>
            <a:r>
              <a:rPr lang="zh-CN" altLang="en-US" u="sng" dirty="0"/>
              <a:t>进行许可</a:t>
            </a:r>
            <a:endParaRPr lang="en-US" altLang="zh-CN" dirty="0"/>
          </a:p>
          <a:p>
            <a:r>
              <a:rPr lang="zh-CN" altLang="en-US" dirty="0"/>
              <a:t>引用的网络图片附有超链接，可用于访问来源</a:t>
            </a:r>
            <a:endParaRPr lang="en-US" altLang="zh-CN" dirty="0"/>
          </a:p>
          <a:p>
            <a:r>
              <a:rPr lang="zh-CN" altLang="en-US" dirty="0"/>
              <a:t>讨论、意见、答疑、勘误、更新：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3"/>
              </a:rPr>
              <a:t>https://github.com/scruel/pcc_3e_slides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 algn="r">
              <a:buNone/>
            </a:pPr>
            <a:r>
              <a:rPr lang="zh-CN" altLang="en-US" dirty="0"/>
              <a:t>作者：</a:t>
            </a:r>
            <a:r>
              <a:rPr lang="en-US" altLang="zh-CN" dirty="0"/>
              <a:t>@Scruel Tao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4B5F31E-85DD-B8D9-9ED7-E32A03C5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关于本讲义</a:t>
            </a:r>
          </a:p>
        </p:txBody>
      </p:sp>
    </p:spTree>
    <p:extLst>
      <p:ext uri="{BB962C8B-B14F-4D97-AF65-F5344CB8AC3E}">
        <p14:creationId xmlns:p14="http://schemas.microsoft.com/office/powerpoint/2010/main" val="362544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可以根据类创建任意数量的实例：</a:t>
            </a:r>
            <a:endParaRPr lang="en-US" altLang="zh-CN" sz="2400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743726" y="362918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1201615" y="2462557"/>
            <a:ext cx="6166594" cy="369331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= Dog('Willie', 6)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Dog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'Lucy'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</a:rPr>
              <a:t>3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dog's name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years old."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f"</a:t>
            </a:r>
            <a:r>
              <a:rPr lang="en-US" altLang="zh-CN" b="1" dirty="0">
                <a:solidFill>
                  <a:srgbClr val="183691"/>
                </a:solidFill>
                <a:latin typeface="Consolas" panose="020B0609020204030204" pitchFamily="49" charset="0"/>
              </a:rPr>
              <a:t>\</a:t>
            </a:r>
            <a:r>
              <a:rPr lang="en-US" altLang="zh-CN" b="1" dirty="0" err="1">
                <a:solidFill>
                  <a:srgbClr val="183691"/>
                </a:solidFill>
                <a:latin typeface="Consolas" panose="020B0609020204030204" pitchFamily="49" charset="0"/>
              </a:rPr>
              <a:t>n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Your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dog's name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f"Your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years old."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648431-B0F7-C6AA-9866-11705568A531}"/>
              </a:ext>
            </a:extLst>
          </p:cNvPr>
          <p:cNvSpPr txBox="1"/>
          <p:nvPr/>
        </p:nvSpPr>
        <p:spPr>
          <a:xfrm>
            <a:off x="7776915" y="3429000"/>
            <a:ext cx="3576885" cy="261610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dog's name is Willie.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 is 6 years old.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Willie is now sitting.</a:t>
            </a:r>
          </a:p>
          <a:p>
            <a:endParaRPr lang="en-US" altLang="zh-CN" sz="2000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Your dog's name is Lucy.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Your dog is 3 years old.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Lucy is now sitting.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599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 </a:t>
            </a:r>
            <a:r>
              <a:rPr lang="zh-CN" altLang="en-US" dirty="0"/>
              <a:t>使用类和实例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上一节中我们创建了一个简单类，并且调用了其中的方法和属性，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092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 </a:t>
            </a:r>
            <a:r>
              <a:rPr lang="zh-CN" altLang="en-US" dirty="0"/>
              <a:t>使用类和实例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上一节中我们创建了一个简单类，并且调用了其中的方法和属性，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在这一节中，我们的任务是</a:t>
            </a:r>
            <a:r>
              <a:rPr lang="zh-CN" altLang="en-US" b="1" dirty="0"/>
              <a:t>学习修改实例的属性的方式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下面将编写一个表示汽车的类，它将存储汽车的相关信息，并提供一个汇总和显示这些信息的方法。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099C3BC-6998-F93A-A43E-F1495E138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6514" y="3793439"/>
            <a:ext cx="7132318" cy="295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07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543104"/>
            <a:ext cx="5834119" cy="51706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初始化描述汽车的属性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b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return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title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首先给出汽车类的初始代码：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E1D120A-332E-0814-54FC-06EF9F7201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  <a:cs typeface="+mj-cs"/>
              </a:defRPr>
            </a:lvl1pPr>
          </a:lstStyle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8834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543104"/>
            <a:ext cx="5834119" cy="51706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初始化描述汽车的属性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f"{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self.year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self.make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self.model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return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long_name.title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类的定义和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Dog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类区别不大，它包含了三个属性：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制造商（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型号（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生产年份（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E3DF8BAF-4A89-8726-B3D1-0D004F91DA49}"/>
              </a:ext>
            </a:extLst>
          </p:cNvPr>
          <p:cNvSpPr/>
          <p:nvPr/>
        </p:nvSpPr>
        <p:spPr>
          <a:xfrm>
            <a:off x="5299777" y="2650441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2F954F8-BDFE-F612-B77B-7045CD2B1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321" y="4128427"/>
            <a:ext cx="3435239" cy="2407270"/>
          </a:xfrm>
          <a:prstGeom prst="rect">
            <a:avLst/>
          </a:prstGeo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561DAD37-79C7-1BCE-601A-6A4A4B0EF0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701188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  <a:cs typeface="+mj-cs"/>
              </a:defRPr>
            </a:lvl1pPr>
          </a:lstStyle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9661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543104"/>
            <a:ext cx="5834119" cy="51706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初始化描述汽车的属性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self.make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make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self.model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model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self.year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year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b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return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title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类中还包含了一个名为 </a:t>
            </a:r>
            <a:r>
              <a:rPr lang="en-US" altLang="zh-CN" sz="2800" b="1" dirty="0" err="1">
                <a:solidFill>
                  <a:srgbClr val="795DA3"/>
                </a:solidFill>
                <a:latin typeface="Consolas" panose="020B0609020204030204" pitchFamily="49" charset="0"/>
              </a:rPr>
              <a:t>get_descriptive_name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</a:rPr>
              <a:t>()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的方法：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使用汽车类中的三个属性，创建并返回一个对汽车信息进行描述的字符串。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E3DF8BAF-4A89-8726-B3D1-0D004F91DA49}"/>
              </a:ext>
            </a:extLst>
          </p:cNvPr>
          <p:cNvSpPr/>
          <p:nvPr/>
        </p:nvSpPr>
        <p:spPr>
          <a:xfrm>
            <a:off x="5299777" y="5024751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336E566E-6B14-5827-24EC-473E3E3962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  <a:cs typeface="+mj-cs"/>
              </a:defRPr>
            </a:lvl1pPr>
          </a:lstStyle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3968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342581" cy="18158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2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2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2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2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2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2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2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定义好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类后，我们来创建一个它的实例，并将其赋给变量 </a:t>
            </a:r>
            <a:r>
              <a:rPr lang="en-US" altLang="zh-CN" sz="28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接下来，调用</a:t>
            </a:r>
            <a:r>
              <a:rPr lang="en-US" altLang="zh-CN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方法，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将指出我们创建了一辆什么样的汽车。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6BA3BCC-8AED-489C-6904-5569D6EC3B43}"/>
              </a:ext>
            </a:extLst>
          </p:cNvPr>
          <p:cNvSpPr txBox="1"/>
          <p:nvPr/>
        </p:nvSpPr>
        <p:spPr>
          <a:xfrm>
            <a:off x="5519681" y="4005137"/>
            <a:ext cx="2828561" cy="76944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9264A6C-4934-63B9-6A1E-D6F1B63F9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294" y="3905693"/>
            <a:ext cx="3419856" cy="239649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9515FFA-C957-EFEE-5826-F3ECC8685F66}"/>
              </a:ext>
            </a:extLst>
          </p:cNvPr>
          <p:cNvSpPr txBox="1"/>
          <p:nvPr/>
        </p:nvSpPr>
        <p:spPr>
          <a:xfrm>
            <a:off x="1157145" y="5418824"/>
            <a:ext cx="75338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接着我们将为这个类添加一个动态变化的属性</a:t>
            </a:r>
          </a:p>
        </p:txBody>
      </p:sp>
    </p:spTree>
    <p:extLst>
      <p:ext uri="{BB962C8B-B14F-4D97-AF65-F5344CB8AC3E}">
        <p14:creationId xmlns:p14="http://schemas.microsoft.com/office/powerpoint/2010/main" val="242126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0" y="1829468"/>
            <a:ext cx="6344073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</a:p>
          <a:p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  <a:b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br>
              <a:rPr lang="en-US" altLang="zh-CN" sz="2000" b="1" dirty="0">
                <a:solidFill>
                  <a:srgbClr val="2E644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read_odometer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打印一条指出汽车行驶里程的消息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car has 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miles on it."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000" b="1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有些属性无须通过形参来定义，可以在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方法中为其指定默认值。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这里添加了一个初始值为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，名为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的属性，用于表示汽车里程表的读数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同时增加了 </a:t>
            </a:r>
            <a:r>
              <a:rPr lang="en-US" altLang="zh-CN" sz="2400" b="1" dirty="0" err="1">
                <a:solidFill>
                  <a:srgbClr val="795DA3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方法，让我们能轻松地知道汽车的行驶里程信息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E3DF8BAF-4A89-8726-B3D1-0D004F91DA49}"/>
              </a:ext>
            </a:extLst>
          </p:cNvPr>
          <p:cNvSpPr/>
          <p:nvPr/>
        </p:nvSpPr>
        <p:spPr>
          <a:xfrm>
            <a:off x="5337972" y="336778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07180EEA-1DAB-6357-27B4-2F4D62573615}"/>
              </a:ext>
            </a:extLst>
          </p:cNvPr>
          <p:cNvSpPr/>
          <p:nvPr/>
        </p:nvSpPr>
        <p:spPr>
          <a:xfrm>
            <a:off x="5299776" y="4937749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649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37973" y="1829468"/>
            <a:ext cx="6259454" cy="14773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200" b="1" dirty="0">
                <a:solidFill>
                  <a:srgbClr val="258DFF"/>
                </a:solidFill>
                <a:latin typeface="Consolas" panose="020B0609020204030204" pitchFamily="49" charset="0"/>
              </a:rPr>
              <a:t>Car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2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</a:rPr>
              <a:t>'a4'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2023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像刚才一样，我们可以创建一个实例，现在这个实例有些许不同，它额外包含了：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一个初值为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的里程属性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一个打印里程读数的方法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404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37973" y="1829468"/>
            <a:ext cx="6259454" cy="215443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>
                <a:latin typeface="Consolas" panose="020B0609020204030204" pitchFamily="49" charset="0"/>
                <a:ea typeface="微软雅黑" panose="020B0503020204020204" pitchFamily="34" charset="-122"/>
              </a:rPr>
              <a:t>像刚才一样，我们可以创建一个实例，现在这个实例有些许不同，它额外包含了：</a:t>
            </a:r>
            <a:endParaRPr lang="en-US" altLang="zh-CN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一个初值为 </a:t>
            </a:r>
            <a:r>
              <a:rPr lang="en-US" altLang="zh-CN" sz="2400" b="1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en-US" altLang="zh-CN" sz="240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的里程属性</a:t>
            </a:r>
            <a:endParaRPr lang="en-US" altLang="zh-CN" sz="240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一个打印里程读数的方法</a:t>
            </a:r>
            <a:endParaRPr lang="en-US" altLang="zh-CN" sz="240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调用打印方法，我们可以看到</a:t>
            </a:r>
            <a:endParaRPr lang="en-US" altLang="zh-CN" sz="240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这辆新车的里程表读数为 </a:t>
            </a:r>
            <a:r>
              <a:rPr lang="en-US" altLang="zh-CN" sz="2400" b="1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：</a:t>
            </a:r>
            <a:endParaRPr lang="en-US" altLang="zh-CN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37973" y="4382671"/>
            <a:ext cx="4155947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0 miles on it.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15262" y="361517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2702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2DFF6-0952-1023-64E3-97184D36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第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 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章 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创建和使用类</a:t>
            </a:r>
            <a:endParaRPr lang="en-US" altLang="zh-CN" dirty="0"/>
          </a:p>
          <a:p>
            <a:r>
              <a:rPr lang="en-US" altLang="zh-CN" dirty="0"/>
              <a:t>9.2 </a:t>
            </a:r>
            <a:r>
              <a:rPr lang="zh-CN" altLang="en-US" dirty="0"/>
              <a:t>使用类和实例</a:t>
            </a:r>
            <a:endParaRPr lang="en-US" altLang="zh-CN" dirty="0"/>
          </a:p>
          <a:p>
            <a:r>
              <a:rPr lang="en-US" altLang="zh-CN" dirty="0"/>
              <a:t>9.3 </a:t>
            </a:r>
            <a:r>
              <a:rPr lang="zh-CN" altLang="en-US" dirty="0"/>
              <a:t>继承</a:t>
            </a:r>
            <a:endParaRPr lang="en-US" altLang="zh-CN" dirty="0"/>
          </a:p>
          <a:p>
            <a:r>
              <a:rPr lang="en-US" altLang="zh-CN" dirty="0"/>
              <a:t>9.4 </a:t>
            </a:r>
            <a:r>
              <a:rPr lang="zh-CN" altLang="en-US" dirty="0"/>
              <a:t>导入类 </a:t>
            </a:r>
            <a:endParaRPr lang="en-US" altLang="zh-CN" dirty="0"/>
          </a:p>
          <a:p>
            <a:r>
              <a:rPr lang="en-US" altLang="zh-CN" dirty="0"/>
              <a:t>9.5 Python </a:t>
            </a:r>
            <a:r>
              <a:rPr lang="zh-CN" altLang="en-US" dirty="0"/>
              <a:t>标准库</a:t>
            </a:r>
            <a:endParaRPr lang="en-US" altLang="zh-CN" dirty="0"/>
          </a:p>
          <a:p>
            <a:r>
              <a:rPr lang="en-US" altLang="zh-CN" dirty="0"/>
              <a:t>9.6 </a:t>
            </a:r>
            <a:r>
              <a:rPr lang="zh-CN" altLang="en-US" dirty="0"/>
              <a:t>类的编程风格 </a:t>
            </a:r>
            <a:endParaRPr lang="en-US" altLang="zh-CN" dirty="0"/>
          </a:p>
          <a:p>
            <a:r>
              <a:rPr lang="en-US" altLang="zh-CN" dirty="0"/>
              <a:t>9.7 </a:t>
            </a:r>
            <a:r>
              <a:rPr lang="zh-CN" altLang="en-US" dirty="0"/>
              <a:t>小结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007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37973" y="1829468"/>
            <a:ext cx="6259454" cy="215443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像刚才一样，我们可以创建一个实例，现在这个实例有些许不同，它额外包含了：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一个初值为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的里程属性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一个打印里程读数的方法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37973" y="4382671"/>
            <a:ext cx="4155947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0 miles on it.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15262" y="361517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390E0E-2FA4-5314-BD49-05C1645C1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560" y="4006550"/>
            <a:ext cx="3865859" cy="24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 </a:t>
            </a:r>
            <a:r>
              <a:rPr lang="zh-CN" altLang="en-US" dirty="0"/>
              <a:t>修改属性的值</a:t>
            </a:r>
            <a:endParaRPr lang="en-US" alt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773E190-CEB4-3811-FE59-2B86F2811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接下来将介绍三种修改属性值的方式：</a:t>
            </a:r>
            <a:endParaRPr lang="en-US" altLang="zh-CN" dirty="0"/>
          </a:p>
          <a:p>
            <a:r>
              <a:rPr lang="zh-CN" altLang="en-US" dirty="0"/>
              <a:t>直接通过实例修改</a:t>
            </a:r>
            <a:endParaRPr lang="en-US" altLang="zh-CN" dirty="0"/>
          </a:p>
          <a:p>
            <a:r>
              <a:rPr lang="zh-CN" altLang="en-US" dirty="0"/>
              <a:t>通过方法设置</a:t>
            </a:r>
            <a:endParaRPr lang="en-US" altLang="zh-CN" dirty="0"/>
          </a:p>
          <a:p>
            <a:r>
              <a:rPr lang="zh-CN" altLang="en-US" dirty="0"/>
              <a:t>通过方法递增（增加特定的值）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437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49299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my_new_car.odometer_reading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23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最简单的方式，便是直接通过实例访问属性后重新赋值：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280837" y="3976785"/>
            <a:ext cx="294966" cy="3045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83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83154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my_new_car.odometer_reading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23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最简单的方式，便是直接通过实例访问属性后重新赋值：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调用方法后，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会按预期修改实例中的属性：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38200" y="4773667"/>
            <a:ext cx="4442637" cy="11387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 miles on it.</a:t>
            </a:r>
            <a:endParaRPr lang="en-US" altLang="zh-CN" sz="22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280837" y="3976785"/>
            <a:ext cx="294966" cy="3045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371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83154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my_new_car.odometer_reading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23</a:t>
            </a: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最简单的方式，便是直接通过实例访问属性后重新赋值：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3E4E049-3E0D-B3E9-4BAE-6211AA58A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3765" y="3010062"/>
            <a:ext cx="4051508" cy="2542630"/>
          </a:xfrm>
          <a:prstGeom prst="rect">
            <a:avLst/>
          </a:prstGeom>
        </p:spPr>
      </p:pic>
      <p:sp>
        <p:nvSpPr>
          <p:cNvPr id="9" name="箭头: 右 8">
            <a:extLst>
              <a:ext uri="{FF2B5EF4-FFF2-40B4-BE49-F238E27FC236}">
                <a16:creationId xmlns:a16="http://schemas.microsoft.com/office/drawing/2014/main" id="{B4C2A54D-5ACD-D4B3-C9EB-8A99B409D649}"/>
              </a:ext>
            </a:extLst>
          </p:cNvPr>
          <p:cNvSpPr/>
          <p:nvPr/>
        </p:nvSpPr>
        <p:spPr>
          <a:xfrm>
            <a:off x="5280837" y="3976785"/>
            <a:ext cx="294966" cy="3045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270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12365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将里程表读数设置为指定的值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属性也可以通过在类内部定义的方法来更新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807538" y="3562910"/>
            <a:ext cx="288462" cy="299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656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415498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将里程表读数设置为指定的值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</a:p>
          <a:p>
            <a:endParaRPr lang="en-US" altLang="zh-CN" sz="22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23_500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my_new_car.read_odometer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属性也可以通过在类内部定义的方法来更新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对实例来说，只要调用对应的方法即可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方法会按预期修改实例中的属性：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46513" y="5033085"/>
            <a:ext cx="4393019" cy="11387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 miles on it.</a:t>
            </a:r>
            <a:endParaRPr lang="en-US" altLang="zh-CN" sz="22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280255" y="5269745"/>
            <a:ext cx="288462" cy="299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9933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通过方法递增属性的值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449353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lvl="0"/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increment_odometer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miles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让里程表读数增加指定的量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+=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miles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lvl="0"/>
            <a:endParaRPr lang="en-US" altLang="zh-CN" sz="22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lvl="0"/>
            <a:r>
              <a:rPr lang="en-US" altLang="zh-CN" sz="2200" b="1" dirty="0" err="1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Car('</a:t>
            </a:r>
            <a:r>
              <a:rPr lang="en-US" altLang="zh-CN" sz="2200" b="1" dirty="0" err="1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audi</a:t>
            </a:r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', 'a4', 2023)</a:t>
            </a:r>
          </a:p>
          <a:p>
            <a:pPr lvl="0"/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23_500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increment_odometer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为了使小车能在行驶时让里程表读数增加，我们可以添加一个对应的方法：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方法会按预期递增实例中的属性：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38200" y="4939355"/>
            <a:ext cx="4460856" cy="138499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23500 miles on it.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23600 miles on it.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D25C1B1A-6CDC-AB5E-1B44-412F8CA3B74B}"/>
              </a:ext>
            </a:extLst>
          </p:cNvPr>
          <p:cNvSpPr/>
          <p:nvPr/>
        </p:nvSpPr>
        <p:spPr>
          <a:xfrm>
            <a:off x="5299056" y="2909317"/>
            <a:ext cx="288462" cy="299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2764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 </a:t>
            </a:r>
            <a:r>
              <a:rPr lang="zh-CN" altLang="en-US" dirty="0"/>
              <a:t>继承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在编写类时，并非总是要从头开始，如果要编写的类是一个已有类的特殊版本，那么我们就可以使用</a:t>
            </a:r>
            <a:r>
              <a:rPr lang="zh-CN" altLang="en-US" b="1" dirty="0"/>
              <a:t>继承（</a:t>
            </a:r>
            <a:r>
              <a:rPr lang="en-US" altLang="zh-CN" b="1" dirty="0"/>
              <a:t>inheritance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被继承的类称为</a:t>
            </a:r>
            <a:r>
              <a:rPr lang="zh-CN" altLang="en-US" b="1" dirty="0"/>
              <a:t>父类</a:t>
            </a:r>
            <a:r>
              <a:rPr lang="zh-CN" altLang="en-US" dirty="0"/>
              <a:t>（</a:t>
            </a:r>
            <a:r>
              <a:rPr lang="en-US" altLang="zh-CN" dirty="0"/>
              <a:t>parent class</a:t>
            </a:r>
            <a:r>
              <a:rPr lang="zh-CN" altLang="en-US" dirty="0"/>
              <a:t>），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而继承的类称为</a:t>
            </a:r>
            <a:r>
              <a:rPr lang="zh-CN" altLang="en-US" b="1" dirty="0"/>
              <a:t>子类</a:t>
            </a:r>
            <a:r>
              <a:rPr lang="zh-CN" altLang="en-US" dirty="0"/>
              <a:t>（</a:t>
            </a:r>
            <a:r>
              <a:rPr lang="en-US" altLang="zh-CN" dirty="0"/>
              <a:t>child class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996CA7D-0D24-70F9-4EA2-E11A4E098996}"/>
              </a:ext>
            </a:extLst>
          </p:cNvPr>
          <p:cNvSpPr txBox="1"/>
          <p:nvPr/>
        </p:nvSpPr>
        <p:spPr>
          <a:xfrm>
            <a:off x="530087" y="5141188"/>
            <a:ext cx="111318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子类可以继承父类的所有属性和方法，也可以定义自己的属性和方法。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123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 </a:t>
            </a:r>
            <a:r>
              <a:rPr lang="zh-CN" altLang="en-US" dirty="0"/>
              <a:t>继承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下面来模拟电动汽车，电动汽车是一种</a:t>
            </a:r>
            <a:r>
              <a:rPr lang="zh-CN" altLang="en-US" b="1" dirty="0"/>
              <a:t>特殊</a:t>
            </a:r>
            <a:r>
              <a:rPr lang="zh-CN" altLang="en-US" dirty="0"/>
              <a:t>的汽车，和之前的汽车一样，它也有里程表，也需要能够显示信息。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因此可在之前 </a:t>
            </a:r>
            <a:r>
              <a:rPr lang="en-US" altLang="zh-CN" dirty="0"/>
              <a:t>Car </a:t>
            </a:r>
            <a:r>
              <a:rPr lang="zh-CN" altLang="en-US" dirty="0"/>
              <a:t>类的基础上，创建它的</a:t>
            </a:r>
            <a:r>
              <a:rPr lang="zh-CN" altLang="en-US" b="1" dirty="0"/>
              <a:t>继承类</a:t>
            </a:r>
            <a:r>
              <a:rPr lang="zh-CN" altLang="en-US" dirty="0"/>
              <a:t> </a:t>
            </a:r>
            <a:r>
              <a:rPr lang="en-US" altLang="zh-CN" dirty="0"/>
              <a:t>ElectricCar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使用继承后，只需为电动汽车特有的属性和行为编写代码即可。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439488-46F2-46E9-17E8-1F9C92E1D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21229" y="3840662"/>
            <a:ext cx="5549539" cy="213626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A6714B6-187A-CE64-41C7-58D658AC38FA}"/>
              </a:ext>
            </a:extLst>
          </p:cNvPr>
          <p:cNvSpPr txBox="1"/>
          <p:nvPr/>
        </p:nvSpPr>
        <p:spPr>
          <a:xfrm>
            <a:off x="3856073" y="5976926"/>
            <a:ext cx="4479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电动汽车是一种特殊的汽车</a:t>
            </a:r>
          </a:p>
        </p:txBody>
      </p:sp>
    </p:spTree>
    <p:extLst>
      <p:ext uri="{BB962C8B-B14F-4D97-AF65-F5344CB8AC3E}">
        <p14:creationId xmlns:p14="http://schemas.microsoft.com/office/powerpoint/2010/main" val="179172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2DFF6-0952-1023-64E3-97184D36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第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 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章 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1" dirty="0"/>
              <a:t>面向对象编程</a:t>
            </a:r>
            <a:r>
              <a:rPr lang="zh-CN" altLang="en-US" dirty="0"/>
              <a:t>（</a:t>
            </a:r>
            <a:r>
              <a:rPr lang="en-US" altLang="zh-CN" dirty="0"/>
              <a:t>object-oriented programming</a:t>
            </a:r>
            <a:r>
              <a:rPr lang="zh-CN" altLang="en-US" dirty="0"/>
              <a:t>，</a:t>
            </a:r>
            <a:r>
              <a:rPr lang="en-US" altLang="zh-CN" dirty="0"/>
              <a:t>OOP</a:t>
            </a:r>
            <a:r>
              <a:rPr lang="zh-CN" altLang="en-US" dirty="0"/>
              <a:t>）是最有效的软件编写方法之一，在面向对象编程中，我们可以：</a:t>
            </a:r>
            <a:endParaRPr lang="en-US" altLang="zh-CN" dirty="0"/>
          </a:p>
          <a:p>
            <a:r>
              <a:rPr lang="zh-CN" altLang="en-US" dirty="0"/>
              <a:t>编写</a:t>
            </a:r>
            <a:r>
              <a:rPr lang="zh-CN" altLang="en-US" u="sng" dirty="0"/>
              <a:t>表示</a:t>
            </a:r>
            <a:r>
              <a:rPr lang="zh-CN" altLang="en-US" dirty="0"/>
              <a:t>现实世界中事物或情景的</a:t>
            </a:r>
            <a:r>
              <a:rPr lang="zh-CN" altLang="en-US" b="1" dirty="0"/>
              <a:t>类（</a:t>
            </a:r>
            <a:r>
              <a:rPr lang="en-US" altLang="zh-CN" b="1" dirty="0"/>
              <a:t>class</a:t>
            </a:r>
            <a:r>
              <a:rPr lang="zh-CN" altLang="en-US" b="1" dirty="0"/>
              <a:t>）</a:t>
            </a:r>
            <a:r>
              <a:rPr lang="zh-CN" altLang="en-US" dirty="0"/>
              <a:t>，并基于这些类来创建</a:t>
            </a:r>
            <a:r>
              <a:rPr lang="zh-CN" altLang="en-US" b="1" dirty="0"/>
              <a:t>对象（</a:t>
            </a:r>
            <a:r>
              <a:rPr lang="en-US" altLang="zh-CN" b="1" dirty="0"/>
              <a:t>object</a:t>
            </a:r>
            <a:r>
              <a:rPr lang="zh-CN" altLang="en-US" b="1" dirty="0"/>
              <a:t>）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通过类的</a:t>
            </a:r>
            <a:r>
              <a:rPr lang="zh-CN" altLang="en-US" b="1" dirty="0"/>
              <a:t>实例化</a:t>
            </a:r>
            <a:r>
              <a:rPr lang="zh-CN" altLang="en-US" dirty="0"/>
              <a:t>来根据类创建对象，并在代码中使用类的</a:t>
            </a:r>
            <a:r>
              <a:rPr lang="zh-CN" altLang="en-US" b="1" dirty="0"/>
              <a:t>实例（</a:t>
            </a:r>
            <a:r>
              <a:rPr lang="en-US" altLang="zh-CN" b="1" dirty="0"/>
              <a:t>instance</a:t>
            </a:r>
            <a:r>
              <a:rPr lang="zh-CN" altLang="en-US" b="1" dirty="0"/>
              <a:t>）对象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pPr marL="0" indent="0" algn="ctr"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通过面向对象编程模拟出的现实世界，逼真程度定会让你惊讶！</a:t>
            </a:r>
          </a:p>
        </p:txBody>
      </p:sp>
    </p:spTree>
    <p:extLst>
      <p:ext uri="{BB962C8B-B14F-4D97-AF65-F5344CB8AC3E}">
        <p14:creationId xmlns:p14="http://schemas.microsoft.com/office/powerpoint/2010/main" val="194525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9.3.1 </a:t>
            </a:r>
            <a:r>
              <a:rPr lang="zh-CN" altLang="en-US" dirty="0"/>
              <a:t>子类的初始化方法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101566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endParaRPr lang="en-US" altLang="zh-CN" sz="20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在这个例子中，我们将父类代码放在同一个文件中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要注意的是，</a:t>
            </a:r>
            <a:r>
              <a:rPr lang="zh-CN" altLang="en-US" u="sng" dirty="0">
                <a:latin typeface="Consolas" panose="020B0609020204030204" pitchFamily="49" charset="0"/>
                <a:ea typeface="微软雅黑" panose="020B0503020204020204" pitchFamily="34" charset="-122"/>
              </a:rPr>
              <a:t>父类代码必须放在在子类代码的前面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 rot="10800000">
            <a:off x="7028210" y="189446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995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9.3.1 </a:t>
            </a:r>
            <a:r>
              <a:rPr lang="zh-CN" altLang="en-US" dirty="0"/>
              <a:t>子类的初始化方法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255454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在这个例子中，我们将父类代码放在同一个文件中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要注意的是，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父类代码必须放在在子类代码的前面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要定义子类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，我们需要在名称后</a:t>
            </a:r>
            <a:r>
              <a:rPr lang="zh-CN" altLang="en-US" u="sng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添加括号</a:t>
            </a: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，并在其中指定父类的名称，括号中指定了</a:t>
            </a:r>
            <a:r>
              <a:rPr lang="zh-CN" altLang="en-US" u="sng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当前类继承的父类名称</a:t>
            </a:r>
            <a:endParaRPr lang="en-US" altLang="zh-CN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不要忘了尾部的英文冒号</a:t>
            </a:r>
            <a:endParaRPr lang="en-US" altLang="zh-CN" b="1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AFC23CC9-2A7D-3FB1-1713-69396729723A}"/>
              </a:ext>
            </a:extLst>
          </p:cNvPr>
          <p:cNvSpPr/>
          <p:nvPr/>
        </p:nvSpPr>
        <p:spPr>
          <a:xfrm rot="10800000">
            <a:off x="8799547" y="2796372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7635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9.3.1 </a:t>
            </a:r>
            <a:r>
              <a:rPr lang="zh-CN" altLang="en-US" dirty="0"/>
              <a:t>子类的初始化方法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255454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在子类的初始化方法中，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我们使用了 </a:t>
            </a:r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函数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这是一个特殊的函数，让你能够调用父类的方法。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这句代码执行了父类的初始化方法，其中定义了一些属性，子类通过这样的方式，也拥有了父类的属性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AFC23CC9-2A7D-3FB1-1713-69396729723A}"/>
              </a:ext>
            </a:extLst>
          </p:cNvPr>
          <p:cNvSpPr/>
          <p:nvPr/>
        </p:nvSpPr>
        <p:spPr>
          <a:xfrm>
            <a:off x="5914292" y="400513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87A9C27-F5F1-CB06-AD82-7E279DCF6BC8}"/>
              </a:ext>
            </a:extLst>
          </p:cNvPr>
          <p:cNvSpPr txBox="1"/>
          <p:nvPr/>
        </p:nvSpPr>
        <p:spPr>
          <a:xfrm>
            <a:off x="5774505" y="4496668"/>
            <a:ext cx="573937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父类也称为</a:t>
            </a:r>
            <a:r>
              <a:rPr lang="zh-CN" altLang="en-US" sz="2800" b="1" dirty="0">
                <a:latin typeface="Consolas" panose="020B0609020204030204" pitchFamily="49" charset="0"/>
                <a:ea typeface="微软雅黑" panose="020B0503020204020204" pitchFamily="34" charset="-122"/>
              </a:rPr>
              <a:t>超类（</a:t>
            </a:r>
            <a:r>
              <a:rPr lang="en-US" altLang="zh-CN" sz="2800" b="1" dirty="0" err="1">
                <a:latin typeface="Consolas" panose="020B0609020204030204" pitchFamily="49" charset="0"/>
                <a:ea typeface="微软雅黑" panose="020B0503020204020204" pitchFamily="34" charset="-122"/>
              </a:rPr>
              <a:t>supercalss</a:t>
            </a:r>
            <a:r>
              <a:rPr lang="zh-CN" altLang="en-US" sz="2800" b="1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，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函数名 </a:t>
            </a:r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就是由此而来的。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86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411185" y="1829468"/>
            <a:ext cx="6492520" cy="347787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'leaf'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</a:rPr>
              <a:t>2024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get_descriptive_name</a:t>
            </a:r>
            <a:r>
              <a:rPr lang="en-US" altLang="zh-CN" sz="2000" b="1" dirty="0">
                <a:solidFill>
                  <a:srgbClr val="0E4A8E"/>
                </a:solidFill>
                <a:latin typeface="Consolas" panose="020B0609020204030204" pitchFamily="49" charset="0"/>
              </a:rPr>
              <a:t>()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接着我们来试试创建电动汽车，以测试继承能够正确的发挥作用，看看它是否拥有父类中的方法和属性：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38200" y="4526004"/>
            <a:ext cx="3767919" cy="76944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74558" y="466448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546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411185" y="1829468"/>
            <a:ext cx="6492520" cy="347787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'leaf'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</a:rPr>
              <a:t>2024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get_descriptive_name</a:t>
            </a:r>
            <a:r>
              <a:rPr lang="en-US" altLang="zh-CN" sz="2000" b="1" dirty="0">
                <a:solidFill>
                  <a:srgbClr val="0E4A8E"/>
                </a:solidFill>
                <a:latin typeface="Consolas" panose="020B0609020204030204" pitchFamily="49" charset="0"/>
              </a:rPr>
              <a:t>()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接着我们来试试创建电动汽车，以测试继承能够正确的发挥作用，看看它是否拥有父类中的方法和属性：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74558" y="466448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0D26BE-63CB-9CFA-8A93-F6AAA2B173BF}"/>
              </a:ext>
            </a:extLst>
          </p:cNvPr>
          <p:cNvSpPr txBox="1"/>
          <p:nvPr/>
        </p:nvSpPr>
        <p:spPr>
          <a:xfrm>
            <a:off x="1201742" y="5919196"/>
            <a:ext cx="97885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看起来一切符合预期，接下来我们将定义它特有的属性和方法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B4D2888-0D58-E2FA-0A94-328DC8F97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60321" y="3684379"/>
            <a:ext cx="2960843" cy="207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4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0981" y="1829468"/>
            <a:ext cx="6492520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先初始化父类的，再初始化子类特有的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</a:p>
          <a:p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首先我们添加一个电动汽车特有的属性 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，即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电池容量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443287" y="429872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771551A-92FE-73F5-311B-5BF9A4A09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4169" y="3259645"/>
            <a:ext cx="2960843" cy="20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8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0981" y="1829468"/>
            <a:ext cx="6492520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先初始化父类的，再初始化子类特有的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</a:p>
          <a:p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首先我们添加一个电动汽车特有的属性 </a:t>
            </a:r>
            <a:r>
              <a:rPr lang="en-US" altLang="zh-CN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，即电池容量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接着我们定义一个方法，用于打印电池容量信息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2FC02D37-4DF2-7575-354B-B55971113CC7}"/>
              </a:ext>
            </a:extLst>
          </p:cNvPr>
          <p:cNvSpPr/>
          <p:nvPr/>
        </p:nvSpPr>
        <p:spPr>
          <a:xfrm>
            <a:off x="5443287" y="4961302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283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286232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= ElectricCar('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', 'leaf', 2024)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zh-CN" altLang="en-US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和之前的实例一样，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我们能调用类中定义的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这将输出对电池容量信息：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97933" y="4951369"/>
            <a:ext cx="4409393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a 40-kWh battery.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07BB7231-869E-4126-3589-B828D72BEB18}"/>
              </a:ext>
            </a:extLst>
          </p:cNvPr>
          <p:cNvSpPr/>
          <p:nvPr/>
        </p:nvSpPr>
        <p:spPr>
          <a:xfrm>
            <a:off x="4919585" y="434029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4560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1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9.3.3 </a:t>
            </a:r>
            <a:r>
              <a:rPr lang="zh-CN" altLang="en-US" dirty="0"/>
              <a:t>重写父类中的方法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0934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</a:p>
          <a:p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return 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()} 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title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当父类中定义的一些方法不能满足子类的要求时，可以在子类中随时</a:t>
            </a:r>
            <a:r>
              <a:rPr lang="zh-CN" altLang="en-US" b="1" dirty="0">
                <a:latin typeface="Consolas" panose="020B0609020204030204" pitchFamily="49" charset="0"/>
                <a:ea typeface="微软雅黑" panose="020B0503020204020204" pitchFamily="34" charset="-122"/>
              </a:rPr>
              <a:t>重写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父类的方法：</a:t>
            </a:r>
            <a:r>
              <a:rPr lang="zh-CN" altLang="en-US" u="sng" dirty="0">
                <a:latin typeface="Consolas" panose="020B0609020204030204" pitchFamily="49" charset="0"/>
                <a:ea typeface="微软雅黑" panose="020B0503020204020204" pitchFamily="34" charset="-122"/>
              </a:rPr>
              <a:t>定义一个同名的方法</a:t>
            </a:r>
            <a:endParaRPr lang="en-US" altLang="zh-CN" u="sng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当调用子类生成的实例时，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首先会查找子类中的方法，从而忽略父类中被重写的同名方法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514448" y="4624729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74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80E467-4E84-FC5B-FDF4-E75B85192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随着属性和方法越来越多，类定义的代码行可能会越来越长。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为了解决这一问题，我们可以将类中的一部分属性和方法提取出来，作为一个独立的类，这种方法称为</a:t>
            </a:r>
            <a:r>
              <a:rPr lang="zh-CN" altLang="en-US" b="1" dirty="0"/>
              <a:t>组合（</a:t>
            </a:r>
            <a:r>
              <a:rPr lang="en-US" altLang="zh-CN" b="1" dirty="0"/>
              <a:t>composition</a:t>
            </a:r>
            <a:r>
              <a:rPr lang="zh-CN" altLang="en-US" b="1" dirty="0"/>
              <a:t>）</a:t>
            </a:r>
            <a:r>
              <a:rPr lang="zh-CN" altLang="en-US" dirty="0"/>
              <a:t>：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F81F49B-17D3-8733-9A13-687E55048F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08781" y="3479031"/>
            <a:ext cx="8174438" cy="293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6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创建和使用类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使用类几乎可以模拟任何东西，例如一个表示小狗的简单类。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为了创建这样一个简单类，我们需要找找小狗们的</a:t>
            </a:r>
            <a:r>
              <a:rPr lang="zh-CN" altLang="en-US" b="1" dirty="0"/>
              <a:t>共性</a:t>
            </a:r>
            <a:r>
              <a:rPr lang="zh-CN" altLang="en-US" dirty="0"/>
              <a:t>，比如说大多数宠物狗都有名字和年龄，同时我们假设它们都会坐下和打滚。</a:t>
            </a:r>
            <a:endParaRPr lang="en-US" altLang="zh-CN" dirty="0"/>
          </a:p>
        </p:txBody>
      </p:sp>
      <p:pic>
        <p:nvPicPr>
          <p:cNvPr id="13" name="图片 12">
            <a:hlinkClick r:id="rId3"/>
            <a:extLst>
              <a:ext uri="{FF2B5EF4-FFF2-40B4-BE49-F238E27FC236}">
                <a16:creationId xmlns:a16="http://schemas.microsoft.com/office/drawing/2014/main" id="{BB59B60C-3A60-3044-AF9D-591756291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416" y="3429000"/>
            <a:ext cx="6467168" cy="314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一次模拟电动汽车电池的简单尝试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</a:p>
          <a:p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初始化电池的属性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</a:p>
          <a:p>
            <a:b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首先把电池这部分属性和方法提取出来，作为一个独立的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079872" y="280797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45744EF-E08D-5B71-A653-4A76954B7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396" y="3653444"/>
            <a:ext cx="3513546" cy="190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91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一次模拟电动汽车电池的简单尝试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</a:p>
          <a:p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初始化电池的属性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</a:p>
          <a:p>
            <a:b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首先把电池这部分属性和方法提取出来，作为一个独立的 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Battery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b="1" dirty="0">
                <a:solidFill>
                  <a:srgbClr val="795DA3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方法是 从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类</a:t>
            </a:r>
            <a:r>
              <a:rPr lang="zh-CN" altLang="en-US" sz="2400" u="sng" dirty="0">
                <a:latin typeface="Consolas" panose="020B0609020204030204" pitchFamily="49" charset="0"/>
                <a:ea typeface="微软雅黑" panose="020B0503020204020204" pitchFamily="34" charset="-122"/>
              </a:rPr>
              <a:t>剪切过来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的，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类不再需要它了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443287" y="493603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6215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Battery: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A71D5D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</a:p>
          <a:p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</a:p>
          <a:p>
            <a:endParaRPr lang="en-US" altLang="zh-CN" sz="20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接着在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类中，我们将之前电池容量属性，改为表示电池的属性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battery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，然后将电池实例赋值给这个属性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216225" y="553455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852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Battery: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A71D5D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  <a:b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接着在 </a:t>
            </a:r>
            <a:r>
              <a:rPr lang="en-US" altLang="zh-CN" dirty="0" err="1"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类中，我们将之前电池容量属性，改为表示电池的属性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battery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，然后将电池实例赋值给这个属性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在创建电池实例时，我们没有提供实参，它的电池容量将会是默认值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</a:rPr>
              <a:t>40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216225" y="553455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117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378565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= ElectricCar('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', 'leaf', 2024)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my_leaf.battery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zh-CN" altLang="en-US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要获取电池相关信息，我们可以通过属性来调用其方法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将在实例 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中查找属性 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，然后会通过存储在这个属性中的 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类的实例，查找并调用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输出仍与之前相同：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97933" y="5711149"/>
            <a:ext cx="4409393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a 40-kWh battery.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62AE4930-540F-718D-A587-B12CFE7AF95D}"/>
              </a:ext>
            </a:extLst>
          </p:cNvPr>
          <p:cNvSpPr/>
          <p:nvPr/>
        </p:nvSpPr>
        <p:spPr>
          <a:xfrm>
            <a:off x="5034518" y="5266245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370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继承和组合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继承：电动汽车</a:t>
            </a:r>
            <a:r>
              <a:rPr lang="zh-CN" altLang="en-US" u="sng" dirty="0"/>
              <a:t>是一辆汽车</a:t>
            </a:r>
            <a:r>
              <a:rPr lang="zh-CN" altLang="en-US" dirty="0"/>
              <a:t>（</a:t>
            </a:r>
            <a:r>
              <a:rPr lang="en-US" altLang="zh-CN" dirty="0"/>
              <a:t>is-a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6" name="!!isacar-bg">
            <a:extLst>
              <a:ext uri="{FF2B5EF4-FFF2-40B4-BE49-F238E27FC236}">
                <a16:creationId xmlns:a16="http://schemas.microsoft.com/office/drawing/2014/main" id="{074A5869-1BF5-2415-C6F0-5F7BC1FE6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2385" y="2637067"/>
            <a:ext cx="6627230" cy="3704964"/>
          </a:xfrm>
          <a:prstGeom prst="rect">
            <a:avLst/>
          </a:prstGeom>
        </p:spPr>
      </p:pic>
      <p:pic>
        <p:nvPicPr>
          <p:cNvPr id="14" name="!!isacar">
            <a:extLst>
              <a:ext uri="{FF2B5EF4-FFF2-40B4-BE49-F238E27FC236}">
                <a16:creationId xmlns:a16="http://schemas.microsoft.com/office/drawing/2014/main" id="{C054DCD5-A749-612E-4E6D-BCBE65651A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7748" y="4754880"/>
            <a:ext cx="3348430" cy="128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9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继承和组合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继承：电动汽车</a:t>
            </a:r>
            <a:r>
              <a:rPr lang="zh-CN" altLang="en-US" u="sng" dirty="0"/>
              <a:t>是一辆汽车</a:t>
            </a:r>
            <a:r>
              <a:rPr lang="zh-CN" altLang="en-US" dirty="0"/>
              <a:t>（</a:t>
            </a:r>
            <a:r>
              <a:rPr lang="en-US" altLang="zh-CN" dirty="0"/>
              <a:t>is-a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6" name="!!isacar-bg">
            <a:extLst>
              <a:ext uri="{FF2B5EF4-FFF2-40B4-BE49-F238E27FC236}">
                <a16:creationId xmlns:a16="http://schemas.microsoft.com/office/drawing/2014/main" id="{074A5869-1BF5-2415-C6F0-5F7BC1FE6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5304" y="3012150"/>
            <a:ext cx="6682892" cy="3348110"/>
          </a:xfrm>
          <a:prstGeom prst="rect">
            <a:avLst/>
          </a:prstGeom>
        </p:spPr>
      </p:pic>
      <p:pic>
        <p:nvPicPr>
          <p:cNvPr id="14" name="!!isacar">
            <a:extLst>
              <a:ext uri="{FF2B5EF4-FFF2-40B4-BE49-F238E27FC236}">
                <a16:creationId xmlns:a16="http://schemas.microsoft.com/office/drawing/2014/main" id="{C054DCD5-A749-612E-4E6D-BCBE65651A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7715" y="3951314"/>
            <a:ext cx="5798748" cy="219952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E434B1B-E6E7-7EED-993F-90E7583990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7468" y="3144255"/>
            <a:ext cx="3308128" cy="83391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C5BA43D-17E0-AFF8-2E26-55012D18EA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6642" y="3479425"/>
            <a:ext cx="1556383" cy="124598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F99AE90-8AF1-305B-B839-5AFACCEC7E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605" y="2330909"/>
            <a:ext cx="3027301" cy="100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788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继承和组合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48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继承：电动汽车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</a:rPr>
              <a:t>是一辆汽车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is-a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组合：电动汽车</a:t>
            </a:r>
            <a:r>
              <a:rPr lang="zh-CN" altLang="en-US" u="sng" dirty="0"/>
              <a:t>有一块电池</a:t>
            </a:r>
            <a:r>
              <a:rPr lang="zh-CN" altLang="en-US" dirty="0"/>
              <a:t>（</a:t>
            </a:r>
            <a:r>
              <a:rPr lang="en-US" altLang="zh-CN" dirty="0"/>
              <a:t>has-a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74A5869-1BF5-2415-C6F0-5F7BC1FE6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02041" y="3266902"/>
            <a:ext cx="8787918" cy="316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92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40934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Battery: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get_range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打印一条消息，指出电池的续航里程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if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   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range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150</a:t>
            </a:r>
            <a:b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elif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65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   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range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225</a:t>
            </a:r>
            <a:b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can go about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range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miles on a full charge."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下面再给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类添加一个方法，它将根据电池容量报告汽车的续航里程：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这个方法将会根据电池容量的大小来报告总的续航里程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62AE4930-540F-718D-A587-B12CFE7AF95D}"/>
              </a:ext>
            </a:extLst>
          </p:cNvPr>
          <p:cNvSpPr/>
          <p:nvPr/>
        </p:nvSpPr>
        <p:spPr>
          <a:xfrm>
            <a:off x="5261579" y="342900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112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19389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= ElectricCar('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', 'leaf', 2024)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()) 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my_leaf.battery.describe_battery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my_leaf.battery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get_range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zh-CN" altLang="en-US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同样的，也需要通过属性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来调用：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输出将会根据电池容量显示对应的续航里程：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4841403" y="4765843"/>
            <a:ext cx="7049050" cy="138499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a 40-kWh battery.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can go about 150 miles on a full charge.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523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创建和使用类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使用类几乎可以模拟任何东西，例如一个表示小狗的简单类。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为了创建这样一个简单类，我们需要找找小狗们的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</a:rPr>
              <a:t>共性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，比如说大多数宠物狗都有名字和年龄，同时我们假设它们都会坐下和打滚。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接下来我们将创建的 </a:t>
            </a:r>
            <a:r>
              <a:rPr lang="en-US" altLang="zh-CN" dirty="0"/>
              <a:t>Dog </a:t>
            </a:r>
            <a:r>
              <a:rPr lang="zh-CN" altLang="en-US" dirty="0"/>
              <a:t>类，会包含上述</a:t>
            </a:r>
            <a:r>
              <a:rPr lang="zh-CN" altLang="en-US" dirty="0">
                <a:highlight>
                  <a:srgbClr val="F6E979"/>
                </a:highlight>
              </a:rPr>
              <a:t>两项信息和两种行为</a:t>
            </a:r>
            <a:r>
              <a:rPr lang="zh-CN" altLang="en-US" dirty="0"/>
              <a:t>，通过这个类，</a:t>
            </a:r>
            <a:r>
              <a:rPr lang="en-US" altLang="zh-CN" dirty="0"/>
              <a:t>Python </a:t>
            </a:r>
            <a:r>
              <a:rPr lang="zh-CN" altLang="en-US" dirty="0"/>
              <a:t>能让知道如何创建表示小狗的实例对象。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551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9.3.5 </a:t>
            </a:r>
            <a:r>
              <a:rPr lang="zh-CN" altLang="en-US" dirty="0"/>
              <a:t>模拟实物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你或许会考虑，续航里程应该是电池的属性还是汽车的属性呢？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实际上，我们应该尝试从较高的</a:t>
            </a:r>
            <a:r>
              <a:rPr lang="zh-CN" altLang="en-US" b="1" dirty="0"/>
              <a:t>逻辑层面</a:t>
            </a:r>
            <a:r>
              <a:rPr lang="zh-CN" altLang="en-US" dirty="0"/>
              <a:t>思考（而不是语法层面），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即</a:t>
            </a:r>
            <a:r>
              <a:rPr lang="zh-CN" altLang="en-US" u="sng" dirty="0"/>
              <a:t>先考虑如何用代码表示实际事物，然后再调整代码的实现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建议多多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尝试不同的方法来重写类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，这是很常见的做法。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要想编写出高效、准确的代码，不断地重写是必经之路。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0419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 </a:t>
            </a:r>
            <a:r>
              <a:rPr lang="zh-CN" altLang="en-US" dirty="0"/>
              <a:t>导入类 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为了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避免在一个文件中包含过多的类</a:t>
            </a:r>
            <a:r>
              <a:rPr lang="zh-CN" altLang="en-US" dirty="0"/>
              <a:t>，我们将继续学习模块的相关内容。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我们首先需要将类存储在模块中，然后在主程序中导入所需要的模块，并使用其中定义的类来创建对象。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6046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 </a:t>
            </a:r>
            <a:r>
              <a:rPr lang="zh-CN" altLang="en-US" dirty="0"/>
              <a:t>导入类 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和第八章一样，我们需要做一些准备工作：</a:t>
            </a:r>
            <a:endParaRPr lang="en-US" altLang="zh-CN" dirty="0"/>
          </a:p>
          <a:p>
            <a:pPr lvl="1"/>
            <a:r>
              <a:rPr lang="zh-CN" altLang="en-US" sz="2800" dirty="0"/>
              <a:t>新建一个文件夹（比如叫做 </a:t>
            </a:r>
            <a:r>
              <a:rPr lang="en-US" altLang="zh-CN" sz="2800" dirty="0">
                <a:highlight>
                  <a:srgbClr val="F0F0F0"/>
                </a:highlight>
              </a:rPr>
              <a:t>module-class-demo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pPr lvl="1"/>
            <a:r>
              <a:rPr lang="zh-CN" altLang="en-US" sz="2800" dirty="0"/>
              <a:t>在文件夹中新建两个文件：</a:t>
            </a:r>
            <a:endParaRPr lang="en-US" altLang="zh-CN" sz="2800" dirty="0"/>
          </a:p>
          <a:p>
            <a:pPr lvl="2"/>
            <a:r>
              <a:rPr lang="en-US" altLang="zh-CN" sz="2400" dirty="0">
                <a:highlight>
                  <a:srgbClr val="F0F0F0"/>
                </a:highlight>
              </a:rPr>
              <a:t>car.py</a:t>
            </a:r>
            <a:r>
              <a:rPr lang="en-US" altLang="zh-CN" sz="2400" dirty="0"/>
              <a:t>   </a:t>
            </a:r>
            <a:r>
              <a:rPr lang="zh-CN" altLang="en-US" sz="2400" dirty="0"/>
              <a:t>：类模块文件</a:t>
            </a:r>
            <a:endParaRPr lang="en-US" altLang="zh-CN" sz="2400" dirty="0"/>
          </a:p>
          <a:p>
            <a:pPr lvl="2"/>
            <a:r>
              <a:rPr lang="en-US" altLang="zh-CN" sz="2400" dirty="0">
                <a:highlight>
                  <a:srgbClr val="F0F0F0"/>
                </a:highlight>
              </a:rPr>
              <a:t>my_car.py</a:t>
            </a:r>
            <a:r>
              <a:rPr lang="zh-CN" altLang="en-US" sz="2400" dirty="0"/>
              <a:t>：主程序文件</a:t>
            </a:r>
            <a:endParaRPr lang="en-US" altLang="zh-CN" sz="2400" dirty="0"/>
          </a:p>
          <a:p>
            <a:pPr lvl="2"/>
            <a:endParaRPr lang="en-US" altLang="zh-CN" sz="2400" dirty="0"/>
          </a:p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4E155EE-0135-4B23-5D68-AB2EE3EE4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8758" y="4149843"/>
            <a:ext cx="3134484" cy="209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361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9.4.1 </a:t>
            </a:r>
            <a:r>
              <a:rPr lang="zh-CN" altLang="en-US" dirty="0"/>
              <a:t>导入单个类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打开 </a:t>
            </a:r>
            <a:r>
              <a:rPr lang="en-US" altLang="zh-CN" dirty="0">
                <a:highlight>
                  <a:srgbClr val="F0F0F0"/>
                </a:highlight>
              </a:rPr>
              <a:t>car.py</a:t>
            </a:r>
            <a:r>
              <a:rPr lang="en-US" altLang="zh-CN" dirty="0"/>
              <a:t> </a:t>
            </a:r>
            <a:r>
              <a:rPr lang="zh-CN" altLang="en-US" dirty="0"/>
              <a:t>文件，写入 </a:t>
            </a:r>
            <a:r>
              <a:rPr lang="en-US" altLang="zh-CN" dirty="0"/>
              <a:t>Car </a:t>
            </a:r>
            <a:r>
              <a:rPr lang="zh-CN" altLang="en-US" dirty="0"/>
              <a:t>类的代码：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首行是一个模块级文档字符串，对该模块的内容做了简要的描述</a:t>
            </a:r>
            <a:endParaRPr lang="en-US" altLang="zh-CN" dirty="0"/>
          </a:p>
          <a:p>
            <a:endParaRPr lang="zh-CN" altLang="en-US" sz="32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41EEBE3-844F-5F74-A651-390352848297}"/>
              </a:ext>
            </a:extLst>
          </p:cNvPr>
          <p:cNvSpPr txBox="1"/>
          <p:nvPr/>
        </p:nvSpPr>
        <p:spPr>
          <a:xfrm>
            <a:off x="1201615" y="3599410"/>
            <a:ext cx="3816570" cy="132343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一个用来表示汽车的类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endParaRPr lang="en-US" altLang="zh-CN" sz="2000" b="1" dirty="0">
              <a:solidFill>
                <a:srgbClr val="969896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AC13EC4D-9AB1-62F2-8683-C3150F05B5F9}"/>
              </a:ext>
            </a:extLst>
          </p:cNvPr>
          <p:cNvSpPr/>
          <p:nvPr/>
        </p:nvSpPr>
        <p:spPr>
          <a:xfrm>
            <a:off x="660860" y="359941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97A3490-BFD7-CB75-F04A-89381E2E7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962" y="3599410"/>
            <a:ext cx="5274079" cy="295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9.4.1 </a:t>
            </a:r>
            <a:r>
              <a:rPr lang="zh-CN" altLang="en-US" dirty="0"/>
              <a:t>导入单个类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接着打开 </a:t>
            </a:r>
            <a:r>
              <a:rPr lang="en-US" altLang="zh-CN" dirty="0">
                <a:highlight>
                  <a:srgbClr val="F0F0F0"/>
                </a:highlight>
              </a:rPr>
              <a:t>my_car.py</a:t>
            </a:r>
            <a:r>
              <a:rPr lang="en-US" altLang="zh-CN" dirty="0"/>
              <a:t> </a:t>
            </a:r>
            <a:r>
              <a:rPr lang="zh-CN" altLang="en-US" dirty="0"/>
              <a:t>文件，写入下面的代码作为主程序：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第一行语句 </a:t>
            </a: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from </a:t>
            </a:r>
            <a:r>
              <a:rPr lang="en-US" altLang="zh-CN" b="1" dirty="0">
                <a:solidFill>
                  <a:srgbClr val="333333"/>
                </a:solidFill>
                <a:highlight>
                  <a:srgbClr val="F0F0F0"/>
                </a:highlight>
              </a:rPr>
              <a:t>car </a:t>
            </a: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import </a:t>
            </a:r>
            <a:r>
              <a:rPr lang="en-US" altLang="zh-CN" b="1" dirty="0">
                <a:solidFill>
                  <a:srgbClr val="333333"/>
                </a:solidFill>
                <a:highlight>
                  <a:srgbClr val="F0F0F0"/>
                </a:highlight>
              </a:rPr>
              <a:t>Car</a:t>
            </a:r>
            <a:r>
              <a:rPr lang="zh-CN" altLang="en-US" dirty="0"/>
              <a:t> 便是导入语句，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将会让 </a:t>
            </a:r>
            <a:r>
              <a:rPr lang="en-US" altLang="zh-CN" dirty="0"/>
              <a:t>Python </a:t>
            </a:r>
            <a:r>
              <a:rPr lang="zh-CN" altLang="en-US" u="sng" dirty="0"/>
              <a:t>从 </a:t>
            </a:r>
            <a:r>
              <a:rPr lang="en-US" altLang="zh-CN" b="1" u="sng" dirty="0"/>
              <a:t>car</a:t>
            </a:r>
            <a:r>
              <a:rPr lang="en-US" altLang="zh-CN" u="sng" dirty="0"/>
              <a:t> </a:t>
            </a:r>
            <a:r>
              <a:rPr lang="zh-CN" altLang="en-US" u="sng" dirty="0"/>
              <a:t>模块中导入 </a:t>
            </a:r>
            <a:r>
              <a:rPr lang="en-US" altLang="zh-CN" b="1" u="sng" dirty="0"/>
              <a:t>Car</a:t>
            </a:r>
            <a:r>
              <a:rPr lang="en-US" altLang="zh-CN" u="sng" dirty="0"/>
              <a:t> </a:t>
            </a:r>
            <a:r>
              <a:rPr lang="zh-CN" altLang="en-US" u="sng" dirty="0"/>
              <a:t>类</a:t>
            </a: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730232" y="253693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92EAAC3-9169-B285-38F6-1E44CD7A4FA7}"/>
              </a:ext>
            </a:extLst>
          </p:cNvPr>
          <p:cNvSpPr txBox="1"/>
          <p:nvPr/>
        </p:nvSpPr>
        <p:spPr>
          <a:xfrm>
            <a:off x="1159328" y="2474797"/>
            <a:ext cx="7630711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odometer_reading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23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read_odometer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92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9.4.1 </a:t>
            </a:r>
            <a:r>
              <a:rPr lang="zh-CN" altLang="en-US" dirty="0"/>
              <a:t>导入单个类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接着打开 </a:t>
            </a:r>
            <a:r>
              <a:rPr lang="en-US" altLang="zh-CN" dirty="0">
                <a:highlight>
                  <a:srgbClr val="F0F0F0"/>
                </a:highlight>
              </a:rPr>
              <a:t>my_car.py</a:t>
            </a:r>
            <a:r>
              <a:rPr lang="en-US" altLang="zh-CN" dirty="0"/>
              <a:t> </a:t>
            </a:r>
            <a:r>
              <a:rPr lang="zh-CN" altLang="en-US" dirty="0"/>
              <a:t>文件，写入下面的代码作为主程序：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执行主程序得到的输出，和之前将类放在同一个文件时一样：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94281-6924-B953-DD82-2AFE11336B49}"/>
              </a:ext>
            </a:extLst>
          </p:cNvPr>
          <p:cNvSpPr txBox="1"/>
          <p:nvPr/>
        </p:nvSpPr>
        <p:spPr>
          <a:xfrm>
            <a:off x="1159328" y="2474797"/>
            <a:ext cx="7630711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odometer_reading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23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read_odometer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DDE6DC-415D-2A73-D335-CE4307484CFC}"/>
              </a:ext>
            </a:extLst>
          </p:cNvPr>
          <p:cNvSpPr txBox="1"/>
          <p:nvPr/>
        </p:nvSpPr>
        <p:spPr>
          <a:xfrm>
            <a:off x="838199" y="5481699"/>
            <a:ext cx="5257801" cy="11387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 miles on it.</a:t>
            </a:r>
            <a:endParaRPr lang="en-US" altLang="zh-CN" sz="22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EF99BB6D-A9F5-BB97-644A-F9F22A49CA30}"/>
              </a:ext>
            </a:extLst>
          </p:cNvPr>
          <p:cNvSpPr/>
          <p:nvPr/>
        </p:nvSpPr>
        <p:spPr>
          <a:xfrm>
            <a:off x="730232" y="253693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96637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9.4.2 </a:t>
            </a:r>
            <a:r>
              <a:rPr lang="zh-CN" altLang="en-US" dirty="0"/>
              <a:t>在一个模块中存储多个类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在一个模块中，我们能和之前一样，在一个文件中存储多个类，现在将 </a:t>
            </a:r>
            <a:r>
              <a:rPr lang="en-US" altLang="zh-CN" b="1" dirty="0"/>
              <a:t>Battery</a:t>
            </a:r>
            <a:r>
              <a:rPr lang="en-US" altLang="zh-CN" dirty="0"/>
              <a:t> </a:t>
            </a:r>
            <a:r>
              <a:rPr lang="zh-CN" altLang="en-US" dirty="0"/>
              <a:t>类和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类都加入 </a:t>
            </a:r>
            <a:r>
              <a:rPr lang="en-US" altLang="zh-CN" dirty="0">
                <a:highlight>
                  <a:srgbClr val="F0F0F0"/>
                </a:highlight>
              </a:rPr>
              <a:t>my_car.py</a:t>
            </a:r>
            <a:r>
              <a:rPr lang="en-US" altLang="zh-CN" dirty="0"/>
              <a:t> </a:t>
            </a:r>
            <a:r>
              <a:rPr lang="zh-CN" altLang="en-US" dirty="0"/>
              <a:t>文件：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22F8B48-7F4C-C5F4-E27B-606DAE1CA94F}"/>
              </a:ext>
            </a:extLst>
          </p:cNvPr>
          <p:cNvSpPr txBox="1"/>
          <p:nvPr/>
        </p:nvSpPr>
        <p:spPr>
          <a:xfrm>
            <a:off x="1087190" y="2994609"/>
            <a:ext cx="6492520" cy="317009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一组用于表示燃油汽车和电动汽车的类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</a:p>
          <a:p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67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9.4.2 </a:t>
            </a:r>
            <a:r>
              <a:rPr lang="zh-CN" altLang="en-US" dirty="0"/>
              <a:t>在一个模块中存储多个类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接着新建一个名为 </a:t>
            </a:r>
            <a:r>
              <a:rPr lang="en-US" altLang="zh-CN" dirty="0">
                <a:highlight>
                  <a:srgbClr val="F0F0F0"/>
                </a:highlight>
              </a:rPr>
              <a:t>my_electric_car.py</a:t>
            </a:r>
            <a:r>
              <a:rPr lang="en-US" altLang="zh-CN" dirty="0"/>
              <a:t> </a:t>
            </a:r>
            <a:r>
              <a:rPr lang="zh-CN" altLang="en-US" dirty="0"/>
              <a:t>的文件，只要导入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类，便可以创建一辆电动汽车：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输出仍然还是一样的，这里不再重复展示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C3BF0E-7108-96F5-7A08-811564B47610}"/>
              </a:ext>
            </a:extLst>
          </p:cNvPr>
          <p:cNvSpPr txBox="1"/>
          <p:nvPr/>
        </p:nvSpPr>
        <p:spPr>
          <a:xfrm>
            <a:off x="1280652" y="2912447"/>
            <a:ext cx="8514000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ElectricCar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'leaf'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leaf.battery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describe_battery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.battery.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get_range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772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9.4.3 </a:t>
            </a:r>
            <a:r>
              <a:rPr lang="zh-CN" altLang="en-US" dirty="0"/>
              <a:t>从一个模块中导入多个类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根据需要也可以在文件中导入任意数量的类，比如同时导入之前的两个汽车类，为此创建 </a:t>
            </a:r>
            <a:r>
              <a:rPr lang="en-US" altLang="zh-CN" dirty="0">
                <a:highlight>
                  <a:srgbClr val="F0F0F0"/>
                </a:highlight>
              </a:rPr>
              <a:t>my_cars.py</a:t>
            </a:r>
            <a:r>
              <a:rPr lang="en-US" altLang="zh-CN" dirty="0"/>
              <a:t> </a:t>
            </a:r>
            <a:r>
              <a:rPr lang="zh-CN" altLang="en-US" dirty="0"/>
              <a:t>文件，并写入：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和导入多个函数的形式一样，我们使用逗号分隔各个类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94281-6924-B953-DD82-2AFE11336B49}"/>
              </a:ext>
            </a:extLst>
          </p:cNvPr>
          <p:cNvSpPr txBox="1"/>
          <p:nvPr/>
        </p:nvSpPr>
        <p:spPr>
          <a:xfrm>
            <a:off x="1280652" y="2912447"/>
            <a:ext cx="8514000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ElectricCar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'leaf'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36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9.4.4 </a:t>
            </a:r>
            <a:r>
              <a:rPr lang="zh-CN" altLang="en-US" dirty="0"/>
              <a:t>导入整个模块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我们同样可以直接导入整个模块，然后通过点号语法来调用其中的类，改写 </a:t>
            </a:r>
            <a:r>
              <a:rPr lang="en-US" altLang="zh-CN" dirty="0">
                <a:highlight>
                  <a:srgbClr val="F0F0F0"/>
                </a:highlight>
              </a:rPr>
              <a:t>my_cars.py</a:t>
            </a:r>
            <a:r>
              <a:rPr lang="en-US" altLang="zh-CN" dirty="0"/>
              <a:t> </a:t>
            </a:r>
            <a:r>
              <a:rPr lang="zh-CN" altLang="en-US" dirty="0"/>
              <a:t>文件：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B6742F-E12C-44B8-B8F7-02A454253E69}"/>
              </a:ext>
            </a:extLst>
          </p:cNvPr>
          <p:cNvSpPr txBox="1"/>
          <p:nvPr/>
        </p:nvSpPr>
        <p:spPr>
          <a:xfrm>
            <a:off x="1280651" y="2912447"/>
            <a:ext cx="8512277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</a:rPr>
              <a:t>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car.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 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car.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'leaf', 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my_leaf.get_descriptive_name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318717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下面的代码创建了 </a:t>
            </a:r>
            <a:r>
              <a:rPr lang="en-US" altLang="zh-CN" dirty="0"/>
              <a:t>Dog </a:t>
            </a:r>
            <a:r>
              <a:rPr lang="zh-CN" altLang="en-US" dirty="0"/>
              <a:t>类，包含了提到的两项信息和两种行为：</a:t>
            </a:r>
            <a:endParaRPr lang="en-US" altLang="zh-CN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E93F8A-8B0E-70CE-DCC5-6ED44689D22F}"/>
              </a:ext>
            </a:extLst>
          </p:cNvPr>
          <p:cNvSpPr txBox="1"/>
          <p:nvPr/>
        </p:nvSpPr>
        <p:spPr>
          <a:xfrm>
            <a:off x="3178940" y="243998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is now sitting."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rolled over!"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180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9.4.5 </a:t>
            </a:r>
            <a:r>
              <a:rPr lang="zh-CN" altLang="en-US" dirty="0"/>
              <a:t>导入模块中的所有类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导入模块中的所有类的语法也与导入函数的一样：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from </a:t>
            </a:r>
            <a:r>
              <a:rPr lang="en-US" altLang="zh-CN" b="1" i="1" dirty="0" err="1">
                <a:highlight>
                  <a:srgbClr val="F0F0F0"/>
                </a:highlight>
              </a:rPr>
              <a:t>module_name</a:t>
            </a:r>
            <a:r>
              <a:rPr lang="en-US" altLang="zh-CN" b="1" i="1" dirty="0">
                <a:highlight>
                  <a:srgbClr val="F0F0F0"/>
                </a:highlight>
              </a:rPr>
              <a:t> </a:t>
            </a: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b="1" dirty="0">
                <a:highlight>
                  <a:srgbClr val="F0F0F0"/>
                </a:highlight>
              </a:rPr>
              <a:t> </a:t>
            </a:r>
            <a:r>
              <a:rPr lang="zh-CN" altLang="en-US" sz="2800" b="1" dirty="0">
                <a:solidFill>
                  <a:srgbClr val="A71D5D"/>
                </a:solidFill>
                <a:effectLst/>
                <a:highlight>
                  <a:srgbClr val="F0F0F0"/>
                </a:highlight>
              </a:rPr>
              <a:t>*</a:t>
            </a:r>
            <a:endParaRPr lang="en-US" altLang="zh-CN" b="1" dirty="0">
              <a:highlight>
                <a:srgbClr val="F0F0F0"/>
              </a:highlight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dirty="0">
              <a:highlight>
                <a:srgbClr val="F0F0F0"/>
              </a:highlight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这种方法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仍然不推荐使用</a:t>
            </a:r>
            <a:r>
              <a:rPr lang="zh-CN" altLang="en-US" dirty="0"/>
              <a:t>，原因和之前提到过的类似：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我们无法明确地知道程序使用了模块中的哪些类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可能出现同名类的名称覆盖问题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0721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9.4.6 </a:t>
            </a:r>
            <a:r>
              <a:rPr lang="zh-CN" altLang="en-US" dirty="0"/>
              <a:t>在一个模块中导入另一个模块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回到本节最初的要求：我们想要避免一个文件中包含过多的类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为此，创建 </a:t>
            </a:r>
            <a:r>
              <a:rPr lang="en-US" altLang="zh-CN" dirty="0">
                <a:highlight>
                  <a:srgbClr val="F0F0F0"/>
                </a:highlight>
              </a:rPr>
              <a:t>electric_car.py</a:t>
            </a:r>
            <a:r>
              <a:rPr lang="en-US" altLang="zh-CN" dirty="0"/>
              <a:t> </a:t>
            </a:r>
            <a:r>
              <a:rPr lang="zh-CN" altLang="en-US" dirty="0"/>
              <a:t>模块文件，并将 </a:t>
            </a:r>
            <a:r>
              <a:rPr lang="en-US" altLang="zh-CN" b="1" dirty="0"/>
              <a:t>Battery</a:t>
            </a:r>
            <a:r>
              <a:rPr lang="en-US" altLang="zh-CN" dirty="0"/>
              <a:t> </a:t>
            </a:r>
            <a:r>
              <a:rPr lang="zh-CN" altLang="en-US" dirty="0"/>
              <a:t>类和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r>
              <a:rPr lang="zh-CN" altLang="en-US" u="sng" dirty="0"/>
              <a:t>剪切</a:t>
            </a:r>
            <a:r>
              <a:rPr lang="zh-CN" altLang="en-US" dirty="0"/>
              <a:t>到这个模块中：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4B2147-2667-A13C-B205-71287D3D0996}"/>
              </a:ext>
            </a:extLst>
          </p:cNvPr>
          <p:cNvSpPr txBox="1"/>
          <p:nvPr/>
        </p:nvSpPr>
        <p:spPr>
          <a:xfrm>
            <a:off x="6247019" y="3543797"/>
            <a:ext cx="4492516" cy="31136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highlight>
                  <a:srgbClr val="FFFAD4"/>
                </a:highlight>
                <a:latin typeface="Consolas" panose="020B0609020204030204" pitchFamily="49" charset="0"/>
              </a:rPr>
              <a:t>electric_car.py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pPr lvl="0">
              <a:spcBef>
                <a:spcPts val="1000"/>
              </a:spcBef>
            </a:pP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一组可用于表示电动汽车的类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Car</a:t>
            </a:r>
          </a:p>
          <a:p>
            <a:pPr lvl="0"/>
            <a:endParaRPr lang="en-US" altLang="zh-CN" sz="2000" b="1" dirty="0">
              <a:solidFill>
                <a:srgbClr val="969896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536DAB-1576-0EF6-A89A-D16B793664C0}"/>
              </a:ext>
            </a:extLst>
          </p:cNvPr>
          <p:cNvSpPr txBox="1"/>
          <p:nvPr/>
        </p:nvSpPr>
        <p:spPr>
          <a:xfrm>
            <a:off x="1494801" y="4285025"/>
            <a:ext cx="4137953" cy="163121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highlight>
                  <a:srgbClr val="FFFAD4"/>
                </a:highlight>
                <a:latin typeface="Consolas" panose="020B0609020204030204" pitchFamily="49" charset="0"/>
              </a:rPr>
              <a:t>car.py</a:t>
            </a:r>
          </a:p>
          <a:p>
            <a:pPr lvl="0"/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一个用来表示汽车的类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</p:txBody>
      </p:sp>
    </p:spTree>
    <p:extLst>
      <p:ext uri="{BB962C8B-B14F-4D97-AF65-F5344CB8AC3E}">
        <p14:creationId xmlns:p14="http://schemas.microsoft.com/office/powerpoint/2010/main" val="324048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9.4.6 </a:t>
            </a:r>
            <a:r>
              <a:rPr lang="zh-CN" altLang="en-US" dirty="0"/>
              <a:t>在一个模块中导入另一个模块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回到本节最初的要求：我们想要避免一个文件中包含过多的类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为此，创建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highlight>
                  <a:srgbClr val="F0F0F0"/>
                </a:highlight>
              </a:rPr>
              <a:t>electric_car.py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模块文件，并将 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Battery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类和 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ElectricCar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类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</a:rPr>
              <a:t>剪切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到这个模块中：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4B2147-2667-A13C-B205-71287D3D0996}"/>
              </a:ext>
            </a:extLst>
          </p:cNvPr>
          <p:cNvSpPr txBox="1"/>
          <p:nvPr/>
        </p:nvSpPr>
        <p:spPr>
          <a:xfrm>
            <a:off x="6247019" y="3543797"/>
            <a:ext cx="4492516" cy="31136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highlight>
                  <a:srgbClr val="FFFAD4"/>
                </a:highlight>
                <a:latin typeface="Consolas" panose="020B0609020204030204" pitchFamily="49" charset="0"/>
              </a:rPr>
              <a:t>electric_car.py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pPr lvl="0">
              <a:spcBef>
                <a:spcPts val="1000"/>
              </a:spcBef>
            </a:pP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一组可用于表示电动汽车的类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Car</a:t>
            </a:r>
          </a:p>
          <a:p>
            <a:pPr lvl="0"/>
            <a:endParaRPr lang="en-US" altLang="zh-CN" sz="2000" b="1" dirty="0">
              <a:solidFill>
                <a:srgbClr val="969896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0C2E5B0-F498-A2A8-24C1-620FB0F371D7}"/>
              </a:ext>
            </a:extLst>
          </p:cNvPr>
          <p:cNvSpPr txBox="1"/>
          <p:nvPr/>
        </p:nvSpPr>
        <p:spPr>
          <a:xfrm>
            <a:off x="1006499" y="3724781"/>
            <a:ext cx="462625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类需要使用其父类 </a:t>
            </a: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，因此需要将它导入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u="sng" dirty="0">
                <a:latin typeface="Consolas" panose="020B0609020204030204" pitchFamily="49" charset="0"/>
                <a:ea typeface="微软雅黑" panose="020B0503020204020204" pitchFamily="34" charset="-122"/>
              </a:rPr>
              <a:t>请不要忘记这行代码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，否则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将会给出错误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EF23ED11-CB8A-F428-04C2-F45789CFB16C}"/>
              </a:ext>
            </a:extLst>
          </p:cNvPr>
          <p:cNvSpPr/>
          <p:nvPr/>
        </p:nvSpPr>
        <p:spPr>
          <a:xfrm>
            <a:off x="5849088" y="436453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4213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9.4.6 </a:t>
            </a:r>
            <a:r>
              <a:rPr lang="zh-CN" altLang="en-US" dirty="0"/>
              <a:t>在一个模块中导入另一个模块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现在就可以从每个模块中分别导入类，以根据需要创建任意类型的汽车了，为此改写 </a:t>
            </a:r>
            <a:r>
              <a:rPr lang="en-US" altLang="zh-CN" dirty="0">
                <a:highlight>
                  <a:srgbClr val="F0F0F0"/>
                </a:highlight>
              </a:rPr>
              <a:t>my_cars.py</a:t>
            </a:r>
            <a:r>
              <a:rPr lang="en-US" altLang="zh-CN" dirty="0"/>
              <a:t> </a:t>
            </a:r>
            <a:r>
              <a:rPr lang="zh-CN" altLang="en-US" dirty="0"/>
              <a:t>文件：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94281-6924-B953-DD82-2AFE11336B49}"/>
              </a:ext>
            </a:extLst>
          </p:cNvPr>
          <p:cNvSpPr txBox="1"/>
          <p:nvPr/>
        </p:nvSpPr>
        <p:spPr>
          <a:xfrm>
            <a:off x="838200" y="2945061"/>
            <a:ext cx="9873343" cy="267765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Car</a:t>
            </a:r>
          </a:p>
          <a:p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electric_car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ElectricCar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 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'leaf', 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my_leaf.get_descriptive_name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9CEF3572-BEE4-5105-9232-C59A8B475E16}"/>
              </a:ext>
            </a:extLst>
          </p:cNvPr>
          <p:cNvSpPr/>
          <p:nvPr/>
        </p:nvSpPr>
        <p:spPr>
          <a:xfrm>
            <a:off x="376333" y="323216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34005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9.4.7 </a:t>
            </a:r>
            <a:r>
              <a:rPr lang="zh-CN" altLang="en-US" dirty="0"/>
              <a:t>使用别名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在导入类时也可以指定别名，以简化输入，例如我们可以给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这个较长的类名取一个简短的别名 </a:t>
            </a:r>
            <a:r>
              <a:rPr lang="en-US" altLang="zh-CN" b="1" dirty="0"/>
              <a:t>EC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from </a:t>
            </a:r>
            <a:r>
              <a:rPr lang="en-US" altLang="zh-CN" sz="2400" b="1" dirty="0">
                <a:highlight>
                  <a:srgbClr val="F0F0F0"/>
                </a:highlight>
              </a:rPr>
              <a:t>electric_car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sz="2400" b="1" dirty="0">
                <a:highlight>
                  <a:srgbClr val="F0F0F0"/>
                </a:highlight>
              </a:rPr>
              <a:t> ElectricCar</a:t>
            </a:r>
            <a:r>
              <a:rPr lang="en-US" altLang="zh-CN" sz="2400" b="1" dirty="0">
                <a:solidFill>
                  <a:srgbClr val="F0F0F0"/>
                </a:solidFill>
                <a:highlight>
                  <a:srgbClr val="F0F0F0"/>
                </a:highlight>
              </a:rPr>
              <a:t>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as </a:t>
            </a:r>
            <a:r>
              <a:rPr lang="en-US" altLang="zh-CN" sz="2400" b="1" dirty="0">
                <a:highlight>
                  <a:srgbClr val="F0F0F0"/>
                </a:highlight>
              </a:rPr>
              <a:t>EC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现在要创建电动汽车实例时，都可以使用这个别名：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my_</a:t>
            </a:r>
            <a:r>
              <a:rPr lang="en-US" altLang="zh-CN" sz="2800" b="1" dirty="0">
                <a:solidFill>
                  <a:srgbClr val="333333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leaf</a:t>
            </a: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 </a:t>
            </a:r>
            <a:r>
              <a:rPr lang="en-US" altLang="zh-CN" sz="2800" b="1" dirty="0">
                <a:solidFill>
                  <a:srgbClr val="A71D5D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= </a:t>
            </a:r>
            <a:r>
              <a:rPr lang="en-US" altLang="zh-CN" sz="2800" b="1" dirty="0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EC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nissan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'leaf'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2024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dirty="0">
              <a:highlight>
                <a:srgbClr val="F0F0F0"/>
              </a:highlight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354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9.4.7 </a:t>
            </a:r>
            <a:r>
              <a:rPr lang="zh-CN" altLang="en-US" dirty="0"/>
              <a:t>使用别名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还可以给模块指定别名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sz="2400" b="1" dirty="0">
                <a:highlight>
                  <a:srgbClr val="F0F0F0"/>
                </a:highlight>
              </a:rPr>
              <a:t> electric_car</a:t>
            </a:r>
            <a:r>
              <a:rPr lang="en-US" altLang="zh-CN" sz="2400" b="1" dirty="0">
                <a:solidFill>
                  <a:srgbClr val="F0F0F0"/>
                </a:solidFill>
                <a:highlight>
                  <a:srgbClr val="F0F0F0"/>
                </a:highlight>
              </a:rPr>
              <a:t>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as </a:t>
            </a:r>
            <a:r>
              <a:rPr lang="en-US" altLang="zh-CN" sz="2400" b="1" dirty="0" err="1">
                <a:highlight>
                  <a:srgbClr val="F0F0F0"/>
                </a:highlight>
              </a:rPr>
              <a:t>ec</a:t>
            </a:r>
            <a:endParaRPr lang="en-US" altLang="zh-CN" sz="2400" b="1" dirty="0">
              <a:highlight>
                <a:srgbClr val="F0F0F0"/>
              </a:highlight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然后可以结合使用模块别名和完整类名来创建实例：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my_</a:t>
            </a:r>
            <a:r>
              <a:rPr lang="en-US" altLang="zh-CN" sz="2800" b="1" dirty="0">
                <a:solidFill>
                  <a:srgbClr val="333333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leaf</a:t>
            </a: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 </a:t>
            </a:r>
            <a:r>
              <a:rPr lang="en-US" altLang="zh-CN" sz="2800" b="1" dirty="0">
                <a:solidFill>
                  <a:srgbClr val="A71D5D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= </a:t>
            </a:r>
            <a:r>
              <a:rPr lang="en-US" altLang="zh-CN" b="1" dirty="0" err="1">
                <a:solidFill>
                  <a:srgbClr val="333333"/>
                </a:solidFill>
                <a:highlight>
                  <a:srgbClr val="F0F0F0"/>
                </a:highlight>
              </a:rPr>
              <a:t>ec.</a:t>
            </a:r>
            <a:r>
              <a:rPr lang="en-US" altLang="zh-CN" sz="2800" b="1" dirty="0" err="1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ElectricCar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nissan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'leaf'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2024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dirty="0">
              <a:highlight>
                <a:srgbClr val="F0F0F0"/>
              </a:highlight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4050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9.4.8 </a:t>
            </a:r>
            <a:r>
              <a:rPr lang="zh-CN" altLang="en-US" dirty="0"/>
              <a:t>找到合适的工作流程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Python </a:t>
            </a:r>
            <a:r>
              <a:rPr lang="zh-CN" altLang="en-US" dirty="0"/>
              <a:t>提供了很多选项来实现相同的效果，我们应该熟悉这些选项，从而让我们能确定最佳的项目组织方式，同时易于理解别人开发的项目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我们应在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一开始让代码结构尽量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简单</a:t>
            </a:r>
            <a:r>
              <a:rPr lang="zh-CN" altLang="en-US" dirty="0"/>
              <a:t>，然后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再尝试让代码更加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整洁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。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例如和本节的讲解顺序一样，我们完全可以在一个文件中完成所有工作，在确认一切正常后，再将类移到独立的模块中。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2965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b="1" dirty="0"/>
              <a:t>Python </a:t>
            </a:r>
            <a:r>
              <a:rPr lang="zh-CN" altLang="en-US" b="1" dirty="0"/>
              <a:t>标准库</a:t>
            </a:r>
            <a:r>
              <a:rPr lang="zh-CN" altLang="en-US" dirty="0"/>
              <a:t>是一组模块，是 </a:t>
            </a:r>
            <a:r>
              <a:rPr lang="en-US" altLang="zh-CN" dirty="0"/>
              <a:t>Python </a:t>
            </a:r>
            <a:r>
              <a:rPr lang="zh-CN" altLang="en-US" dirty="0"/>
              <a:t>在安装时包含的，其中包含了其他程序员编写好的模块，它们经过了大量的实践论证，能减少你的编写重复功能的工作量。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在编写代码时，可以直接使用 </a:t>
            </a:r>
            <a:r>
              <a:rPr lang="en-US" altLang="zh-CN" sz="2800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dirty="0"/>
              <a:t> </a:t>
            </a:r>
            <a:r>
              <a:rPr lang="zh-CN" altLang="en-US" dirty="0"/>
              <a:t>语句导入这些模块来使用。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2364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例如与随机有关的 </a:t>
            </a:r>
            <a:r>
              <a:rPr lang="en-US" altLang="zh-CN" dirty="0"/>
              <a:t>random </a:t>
            </a:r>
            <a:r>
              <a:rPr lang="zh-CN" altLang="en-US" dirty="0"/>
              <a:t>模块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其中就包含一个有趣的 </a:t>
            </a:r>
            <a:r>
              <a:rPr lang="en-US" altLang="zh-CN" b="1" dirty="0" err="1">
                <a:solidFill>
                  <a:srgbClr val="258DFF"/>
                </a:solidFill>
                <a:highlight>
                  <a:srgbClr val="FFFFFF"/>
                </a:highlight>
              </a:rPr>
              <a:t>randint</a:t>
            </a:r>
            <a:r>
              <a:rPr lang="en-US" altLang="zh-CN" b="1" dirty="0">
                <a:solidFill>
                  <a:srgbClr val="258DFF"/>
                </a:solidFill>
                <a:highlight>
                  <a:srgbClr val="FFFFFF"/>
                </a:highlight>
              </a:rPr>
              <a:t> </a:t>
            </a:r>
            <a:r>
              <a:rPr lang="zh-CN" altLang="en-US" dirty="0">
                <a:highlight>
                  <a:srgbClr val="FFFFFF"/>
                </a:highlight>
              </a:rPr>
              <a:t>函数</a:t>
            </a:r>
            <a:r>
              <a:rPr lang="zh-CN" altLang="en-US" dirty="0"/>
              <a:t>，它将接受指定的两个整数，然后随机选择一个位于这两个整数之间（含）的整数，作为它的返回值进行返回。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例如，下面演示了如何生成一个位于 </a:t>
            </a:r>
            <a:r>
              <a:rPr lang="en-US" altLang="zh-CN" dirty="0"/>
              <a:t>1 </a:t>
            </a:r>
            <a:r>
              <a:rPr lang="zh-CN" altLang="en-US" dirty="0"/>
              <a:t>和 </a:t>
            </a:r>
            <a:r>
              <a:rPr lang="en-US" altLang="zh-CN" dirty="0"/>
              <a:t>6 </a:t>
            </a:r>
            <a:r>
              <a:rPr lang="zh-CN" altLang="en-US" dirty="0"/>
              <a:t>之间的随机整数：</a:t>
            </a:r>
          </a:p>
          <a:p>
            <a:pPr marL="0" indent="0"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random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import 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randint</a:t>
            </a:r>
            <a:endParaRPr lang="en-US" altLang="zh-CN" sz="2400" b="1" dirty="0">
              <a:solidFill>
                <a:srgbClr val="333333"/>
              </a:solidFill>
              <a:effectLst/>
              <a:highlight>
                <a:srgbClr val="F0F0F0"/>
              </a:highlight>
            </a:endParaRPr>
          </a:p>
          <a:p>
            <a:pPr marL="0" indent="0"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randint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1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6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highlight>
                <a:srgbClr val="F0F0F0"/>
              </a:highlight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zh-CN" sz="2400" b="0" i="0" u="none" strike="noStrike" baseline="0" dirty="0"/>
              <a:t>3</a:t>
            </a:r>
            <a:endParaRPr lang="en-US" altLang="zh-CN" sz="3600" dirty="0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E286C890-E902-9FA3-B9DB-72B94FE56266}"/>
              </a:ext>
            </a:extLst>
          </p:cNvPr>
          <p:cNvSpPr/>
          <p:nvPr/>
        </p:nvSpPr>
        <p:spPr>
          <a:xfrm>
            <a:off x="474785" y="534359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4766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例如与随机打交道的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random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模块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还有一个很有用的函数是 </a:t>
            </a:r>
            <a:r>
              <a:rPr lang="en-US" altLang="zh-CN" b="1" dirty="0">
                <a:solidFill>
                  <a:srgbClr val="258DFF"/>
                </a:solidFill>
              </a:rPr>
              <a:t>choice</a:t>
            </a:r>
            <a:r>
              <a:rPr lang="zh-CN" altLang="en-US" dirty="0"/>
              <a:t>，它将一个列表或元组作为参数，并随机返回其中的一个元素：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random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choice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players </a:t>
            </a:r>
            <a:r>
              <a:rPr lang="en-US" altLang="zh-CN" sz="2400" b="1" dirty="0">
                <a:solidFill>
                  <a:srgbClr val="A71D5D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[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charles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martina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michael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florence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choice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players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highlight>
                <a:srgbClr val="F0F0F0"/>
              </a:highlight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zh-CN" sz="2400" b="0" i="0" u="none" strike="noStrike" baseline="0" dirty="0"/>
              <a:t>'</a:t>
            </a:r>
            <a:r>
              <a:rPr lang="en-US" altLang="zh-CN" sz="2400" b="0" i="0" u="none" strike="noStrike" baseline="0" dirty="0" err="1"/>
              <a:t>florence</a:t>
            </a:r>
            <a:r>
              <a:rPr lang="en-US" altLang="zh-CN" sz="2400" b="0" i="0" u="none" strike="noStrike" baseline="0" dirty="0"/>
              <a:t>'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FBB50B65-23A6-DC78-48D3-1C740D89C2A7}"/>
              </a:ext>
            </a:extLst>
          </p:cNvPr>
          <p:cNvSpPr/>
          <p:nvPr/>
        </p:nvSpPr>
        <p:spPr>
          <a:xfrm>
            <a:off x="474785" y="4929615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B41DC38-36BB-2AA8-DD53-9C2C8712DC1F}"/>
              </a:ext>
            </a:extLst>
          </p:cNvPr>
          <p:cNvSpPr txBox="1"/>
          <p:nvPr/>
        </p:nvSpPr>
        <p:spPr>
          <a:xfrm>
            <a:off x="2577637" y="5462298"/>
            <a:ext cx="66661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之后我们将介绍更多有用的标准库模块，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并引入功能强大的外部（第三方）模块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643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让我们来看看代码的具体内容：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243600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64354E5A-5ABB-350F-31CD-E97D3C0A287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</a:rPr>
              <a:t>class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关键字：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用于定义类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我们约定</a:t>
            </a:r>
            <a:r>
              <a:rPr lang="zh-CN" altLang="en-US" sz="2400" dirty="0">
                <a:solidFill>
                  <a:srgbClr val="70AD47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类名以大写字母开头</a:t>
            </a:r>
            <a:endParaRPr lang="en-US" altLang="zh-CN" sz="2400" dirty="0">
              <a:solidFill>
                <a:srgbClr val="70AD47">
                  <a:lumMod val="7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紧随其后的是</a:t>
            </a:r>
            <a:r>
              <a:rPr lang="zh-CN" altLang="en-US" sz="2400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文档字符串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对这个类的功能做了描述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由于是新建的</a:t>
            </a:r>
            <a:r>
              <a:rPr lang="zh-CN" altLang="en-US" sz="2400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全新类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，所以定义时不加括号，最后则是一个冒号。</a:t>
            </a:r>
            <a:endParaRPr lang="en-US" altLang="zh-CN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zh-CN" altLang="en-US" sz="1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481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9.6 </a:t>
            </a:r>
            <a:r>
              <a:rPr lang="zh-CN" altLang="en-US" dirty="0"/>
              <a:t>类的编程风格 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类名中的每个单词的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首字母都应大写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，并且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不使用下划线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这种命名规则叫做</a:t>
            </a:r>
            <a:r>
              <a:rPr lang="zh-CN" altLang="en-US" b="1" dirty="0"/>
              <a:t>大驼峰式命名法</a:t>
            </a:r>
            <a:r>
              <a:rPr lang="zh-CN" altLang="en-US" dirty="0"/>
              <a:t>（也称为 </a:t>
            </a:r>
            <a:r>
              <a:rPr lang="zh-CN" altLang="zh-CN" dirty="0"/>
              <a:t>Pascal</a:t>
            </a:r>
            <a:r>
              <a:rPr lang="en-US" altLang="zh-CN" dirty="0"/>
              <a:t> </a:t>
            </a:r>
            <a:r>
              <a:rPr lang="zh-CN" altLang="zh-CN" dirty="0"/>
              <a:t>命名法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实例名和模块名都应该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使用全小写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，并在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单词之间加上下划线（</a:t>
            </a:r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</a:rPr>
              <a:t>_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）</a:t>
            </a:r>
            <a:endParaRPr lang="en-US" altLang="zh-CN" b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这种命名规则叫做</a:t>
            </a:r>
            <a:r>
              <a:rPr lang="zh-CN" altLang="en-US" b="1" dirty="0"/>
              <a:t>下划线命名法</a:t>
            </a:r>
            <a:r>
              <a:rPr lang="zh-CN" altLang="en-US" dirty="0"/>
              <a:t>（也称为 🐍 蛇形命名法）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dirty="0"/>
              <a:t>每个类定义后的第一行和模块文件的首行，都应该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包含一个文档字符串，简要地描述类的功能</a:t>
            </a:r>
            <a:r>
              <a:rPr lang="zh-CN" altLang="en-US" dirty="0"/>
              <a:t>，以帮助其他人理解我们的代码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使用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两个空行来分隔不同类</a:t>
            </a:r>
            <a:r>
              <a:rPr lang="zh-CN" altLang="en-US" dirty="0"/>
              <a:t>，使用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一个空行分隔类内的不同方法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当使用 </a:t>
            </a:r>
            <a:r>
              <a:rPr lang="en-US" altLang="zh-CN" dirty="0"/>
              <a:t>import </a:t>
            </a:r>
            <a:r>
              <a:rPr lang="zh-CN" altLang="en-US" dirty="0"/>
              <a:t>语句时，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使用一个空行分隔标准库和自己的库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56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BF67D3-549D-0623-7687-618F66C79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9.7 </a:t>
            </a:r>
            <a:r>
              <a:rPr lang="zh-CN" altLang="en-US" dirty="0"/>
              <a:t>小结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7E734E7-DC50-2043-E0F4-ADDF97100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学习了如何编写类，并编写初始化方法，通过定义属性在类中存储信息，并编写了方法让类具备所需的行为。</a:t>
            </a:r>
            <a:endParaRPr lang="en-US" altLang="zh-CN" dirty="0"/>
          </a:p>
          <a:p>
            <a:r>
              <a:rPr lang="zh-CN" altLang="en-US" dirty="0"/>
              <a:t>学习了通过几种不同方式来修改实例的属性，以及类的继承和组合</a:t>
            </a:r>
          </a:p>
          <a:p>
            <a:r>
              <a:rPr lang="zh-CN" altLang="en-US" dirty="0"/>
              <a:t>学习了如何通过将类存储在模块中，使得项目变得整洁，并了解了 </a:t>
            </a:r>
            <a:r>
              <a:rPr lang="en-US" altLang="zh-CN" dirty="0"/>
              <a:t>Python </a:t>
            </a:r>
            <a:r>
              <a:rPr lang="zh-CN" altLang="en-US" dirty="0"/>
              <a:t>标准库的使用和编写类与模块时应遵循的约定</a:t>
            </a:r>
          </a:p>
          <a:p>
            <a:pPr>
              <a:lnSpc>
                <a:spcPct val="100000"/>
              </a:lnSpc>
            </a:pPr>
            <a:endParaRPr lang="en-US" altLang="zh-CN" dirty="0"/>
          </a:p>
          <a:p>
            <a:r>
              <a:rPr lang="zh-CN" altLang="en-US" dirty="0"/>
              <a:t>在下一章中，我们将学习学习如何使用文件以及如何捕获并处理异常</a:t>
            </a:r>
          </a:p>
        </p:txBody>
      </p:sp>
    </p:spTree>
    <p:extLst>
      <p:ext uri="{BB962C8B-B14F-4D97-AF65-F5344CB8AC3E}">
        <p14:creationId xmlns:p14="http://schemas.microsoft.com/office/powerpoint/2010/main" val="36443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783DF-49A6-7EF1-661E-C574E2C2F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课后拓展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0BA8B8-92DA-1AC9-79B9-A552D184B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完成书中的动手试一试部分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highlight>
                  <a:srgbClr val="C0C0C0"/>
                </a:highlight>
              </a:rPr>
              <a:t>可选拓展</a:t>
            </a:r>
            <a:endParaRPr lang="en-US" altLang="zh-CN" dirty="0">
              <a:highlight>
                <a:srgbClr val="C0C0C0"/>
              </a:highlight>
            </a:endParaRPr>
          </a:p>
          <a:p>
            <a:r>
              <a:rPr lang="zh-CN" altLang="en-US" dirty="0"/>
              <a:t>了解 </a:t>
            </a:r>
            <a:r>
              <a:rPr lang="en-US" altLang="zh-CN" b="1" dirty="0">
                <a:solidFill>
                  <a:srgbClr val="0086B3"/>
                </a:solidFill>
                <a:ea typeface="黑体" panose="02010609060101010101" pitchFamily="49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ea typeface="黑体" panose="02010609060101010101" pitchFamily="49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ea typeface="黑体" panose="02010609060101010101" pitchFamily="49" charset="-122"/>
              </a:rPr>
              <a:t>__</a:t>
            </a:r>
            <a:r>
              <a:rPr lang="zh-CN" altLang="en-US" dirty="0"/>
              <a:t> 函数执行的顺序和机制</a:t>
            </a:r>
            <a:endParaRPr lang="en-US" altLang="zh-CN" dirty="0"/>
          </a:p>
          <a:p>
            <a:r>
              <a:rPr lang="zh-CN" altLang="en-US" dirty="0"/>
              <a:t>了解内置函数 </a:t>
            </a:r>
            <a:r>
              <a:rPr lang="en-US" altLang="zh-CN" dirty="0"/>
              <a:t>id </a:t>
            </a:r>
            <a:r>
              <a:rPr lang="zh-CN" altLang="en-US" dirty="0"/>
              <a:t>和 </a:t>
            </a:r>
            <a:r>
              <a:rPr lang="en-US" altLang="zh-CN" dirty="0" err="1"/>
              <a:t>isinstance</a:t>
            </a:r>
            <a:endParaRPr lang="en-US" altLang="zh-CN" dirty="0"/>
          </a:p>
          <a:p>
            <a:r>
              <a:rPr lang="zh-CN" altLang="en-US" dirty="0"/>
              <a:t>了解面向对象中的 </a:t>
            </a:r>
            <a:r>
              <a:rPr lang="en-US" altLang="zh-CN" dirty="0"/>
              <a:t>SOLID </a:t>
            </a:r>
            <a:r>
              <a:rPr lang="zh-CN" altLang="en-US" dirty="0"/>
              <a:t>原则</a:t>
            </a:r>
            <a:endParaRPr lang="en-US" altLang="zh-CN" dirty="0"/>
          </a:p>
          <a:p>
            <a:r>
              <a:rPr lang="zh-CN" altLang="en-US" dirty="0"/>
              <a:t>学习 </a:t>
            </a:r>
            <a:r>
              <a:rPr lang="en-US" altLang="zh-CN" dirty="0" err="1"/>
              <a:t>abc</a:t>
            </a:r>
            <a:r>
              <a:rPr lang="en-US" altLang="zh-CN" dirty="0"/>
              <a:t> </a:t>
            </a:r>
            <a:r>
              <a:rPr lang="zh-CN" altLang="en-US" dirty="0"/>
              <a:t>库，并使用它来定义抽象类及方法等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570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328392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方法（函数）：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和定义其他函数一样，我们使用的是 </a:t>
            </a:r>
            <a:r>
              <a:rPr lang="en-US" altLang="zh-CN" sz="2400" b="1" dirty="0">
                <a:solidFill>
                  <a:srgbClr val="9E58A3"/>
                </a:solidFill>
                <a:latin typeface="Consolas" panose="020B0609020204030204" pitchFamily="49" charset="0"/>
              </a:rPr>
              <a:t>def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关键字。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这个函数有一些特殊的是：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函数名的开头和末尾各有两个下划线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，这是一种约定，旨在避免命名冲突。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每次创建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类的实例，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都会自动运行这个函数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我们一般称它为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初始化方法</a:t>
            </a:r>
            <a:endParaRPr lang="zh-CN" altLang="en-US" sz="24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self, name, 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</p:spTree>
    <p:extLst>
      <p:ext uri="{BB962C8B-B14F-4D97-AF65-F5344CB8AC3E}">
        <p14:creationId xmlns:p14="http://schemas.microsoft.com/office/powerpoint/2010/main" val="2684808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8690</TotalTime>
  <Words>10252</Words>
  <Application>Microsoft Office PowerPoint</Application>
  <PresentationFormat>宽屏</PresentationFormat>
  <Paragraphs>822</Paragraphs>
  <Slides>82</Slides>
  <Notes>79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82</vt:i4>
      </vt:variant>
    </vt:vector>
  </HeadingPairs>
  <TitlesOfParts>
    <vt:vector size="97" baseType="lpstr">
      <vt:lpstr>-apple-system</vt:lpstr>
      <vt:lpstr>FZSSJW--GB1-0</vt:lpstr>
      <vt:lpstr>TheSansMonoCondensed-</vt:lpstr>
      <vt:lpstr>TimesNewRoman</vt:lpstr>
      <vt:lpstr>等线</vt:lpstr>
      <vt:lpstr>华文琥珀</vt:lpstr>
      <vt:lpstr>宋体</vt:lpstr>
      <vt:lpstr>微软雅黑</vt:lpstr>
      <vt:lpstr>Arial</vt:lpstr>
      <vt:lpstr>Arial Black</vt:lpstr>
      <vt:lpstr>Consolas</vt:lpstr>
      <vt:lpstr>Times New Roman</vt:lpstr>
      <vt:lpstr>Verdana</vt:lpstr>
      <vt:lpstr>Wingdings</vt:lpstr>
      <vt:lpstr>Office 主题​​</vt:lpstr>
      <vt:lpstr>Python 编程：从入门到实践 （第三版）</vt:lpstr>
      <vt:lpstr>关于本讲义</vt:lpstr>
      <vt:lpstr>第 9 章 类</vt:lpstr>
      <vt:lpstr>第 9 章 类</vt:lpstr>
      <vt:lpstr>9.1 创建和使用类</vt:lpstr>
      <vt:lpstr>9.1 创建和使用类</vt:lpstr>
      <vt:lpstr>9.1.1 创建 Dog 类</vt:lpstr>
      <vt:lpstr>9.1.1 创建 Dog 类</vt:lpstr>
      <vt:lpstr>9.1.1 创建 Dog 类</vt:lpstr>
      <vt:lpstr>关于函数和方法</vt:lpstr>
      <vt:lpstr>9.1.1 创建 Dog 类</vt:lpstr>
      <vt:lpstr>9.1.1 创建 Dog 类</vt:lpstr>
      <vt:lpstr>9.1.1 创建 Dog 类</vt:lpstr>
      <vt:lpstr>9.1.1 创建 Dog 类</vt:lpstr>
      <vt:lpstr>9.1.1 创建 Dog 类</vt:lpstr>
      <vt:lpstr>9.1.2 根据类创建实例</vt:lpstr>
      <vt:lpstr>9.1.2 根据类创建实例</vt:lpstr>
      <vt:lpstr>9.1.2 根据类创建实例</vt:lpstr>
      <vt:lpstr>9.1.2 根据类创建实例</vt:lpstr>
      <vt:lpstr>9.1.2 根据类创建实例</vt:lpstr>
      <vt:lpstr>9.2 使用类和实例</vt:lpstr>
      <vt:lpstr>9.2 使用类和实例</vt:lpstr>
      <vt:lpstr>9.2.1 Car 类</vt:lpstr>
      <vt:lpstr>9.2.1 Car 类</vt:lpstr>
      <vt:lpstr>9.2.1 Car 类</vt:lpstr>
      <vt:lpstr>9.2.1 Car 类</vt:lpstr>
      <vt:lpstr>9.2.2 给属性指定默认值</vt:lpstr>
      <vt:lpstr>9.2.2 给属性指定默认值</vt:lpstr>
      <vt:lpstr>9.2.2 给属性指定默认值</vt:lpstr>
      <vt:lpstr>9.2.2 给属性指定默认值</vt:lpstr>
      <vt:lpstr>9.2.3 修改属性的值</vt:lpstr>
      <vt:lpstr>9.2.3 通过实例修改属性的值</vt:lpstr>
      <vt:lpstr>9.2.3 通过实例修改属性的值</vt:lpstr>
      <vt:lpstr>9.2.3 通过实例修改属性的值</vt:lpstr>
      <vt:lpstr>9.2.3 通过实例修改属性的值</vt:lpstr>
      <vt:lpstr>9.2.3 通过实例修改属性的值</vt:lpstr>
      <vt:lpstr>9.2.3 通过方法递增属性的值</vt:lpstr>
      <vt:lpstr>9.3 继承</vt:lpstr>
      <vt:lpstr>9.3 继承</vt:lpstr>
      <vt:lpstr>9.3.1 子类的初始化方法</vt:lpstr>
      <vt:lpstr>9.3.1 子类的初始化方法</vt:lpstr>
      <vt:lpstr>9.3.1 子类的初始化方法</vt:lpstr>
      <vt:lpstr>9.3.2 给子类定义属性和方法</vt:lpstr>
      <vt:lpstr>9.3.2 给子类定义属性和方法</vt:lpstr>
      <vt:lpstr>9.3.2 给子类定义属性和方法</vt:lpstr>
      <vt:lpstr>9.3.2 给子类定义属性和方法</vt:lpstr>
      <vt:lpstr>9.3.2 给子类定义属性和方法</vt:lpstr>
      <vt:lpstr>9.3.3 重写父类中的方法</vt:lpstr>
      <vt:lpstr>9.3.4 将实例用作属性</vt:lpstr>
      <vt:lpstr>9.3.4 将实例用作属性</vt:lpstr>
      <vt:lpstr>9.3.4 将实例用作属性</vt:lpstr>
      <vt:lpstr>9.3.4 将实例用作属性</vt:lpstr>
      <vt:lpstr>9.3.4 将实例用作属性</vt:lpstr>
      <vt:lpstr>9.3.4 将实例用作属性</vt:lpstr>
      <vt:lpstr>继承和组合</vt:lpstr>
      <vt:lpstr>继承和组合</vt:lpstr>
      <vt:lpstr>继承和组合</vt:lpstr>
      <vt:lpstr>9.3.4 将实例用作属性</vt:lpstr>
      <vt:lpstr>9.3.4 将实例用作属性</vt:lpstr>
      <vt:lpstr>9.3.5 模拟实物</vt:lpstr>
      <vt:lpstr>9.4 导入类 </vt:lpstr>
      <vt:lpstr>9.4 导入类 </vt:lpstr>
      <vt:lpstr>9.4.1 导入单个类</vt:lpstr>
      <vt:lpstr>9.4.1 导入单个类</vt:lpstr>
      <vt:lpstr>9.4.1 导入单个类</vt:lpstr>
      <vt:lpstr>9.4.2 在一个模块中存储多个类</vt:lpstr>
      <vt:lpstr>9.4.2 在一个模块中存储多个类</vt:lpstr>
      <vt:lpstr>9.4.3 从一个模块中导入多个类</vt:lpstr>
      <vt:lpstr>9.4.4 导入整个模块</vt:lpstr>
      <vt:lpstr>9.4.5 导入模块中的所有类</vt:lpstr>
      <vt:lpstr>9.4.6 在一个模块中导入另一个模块</vt:lpstr>
      <vt:lpstr>9.4.6 在一个模块中导入另一个模块</vt:lpstr>
      <vt:lpstr>9.4.6 在一个模块中导入另一个模块</vt:lpstr>
      <vt:lpstr>9.4.7 使用别名</vt:lpstr>
      <vt:lpstr>9.4.7 使用别名</vt:lpstr>
      <vt:lpstr>9.4.8 找到合适的工作流程</vt:lpstr>
      <vt:lpstr>9.5 Python 标准库</vt:lpstr>
      <vt:lpstr>9.5 Python 标准库</vt:lpstr>
      <vt:lpstr>9.5 Python 标准库</vt:lpstr>
      <vt:lpstr>9.6 类的编程风格 </vt:lpstr>
      <vt:lpstr>9.7 小结</vt:lpstr>
      <vt:lpstr>课后拓展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Scruel Tao</dc:creator>
  <cp:lastModifiedBy>Scruel Tao</cp:lastModifiedBy>
  <cp:revision>3</cp:revision>
  <dcterms:created xsi:type="dcterms:W3CDTF">2023-04-03T03:10:02Z</dcterms:created>
  <dcterms:modified xsi:type="dcterms:W3CDTF">2023-12-13T04:32:48Z</dcterms:modified>
</cp:coreProperties>
</file>

<file path=docProps/thumbnail.jpeg>
</file>